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9" r:id="rId3"/>
    <p:sldId id="280" r:id="rId4"/>
    <p:sldId id="257" r:id="rId5"/>
    <p:sldId id="259" r:id="rId6"/>
    <p:sldId id="258" r:id="rId7"/>
    <p:sldId id="278" r:id="rId8"/>
    <p:sldId id="291" r:id="rId9"/>
    <p:sldId id="265" r:id="rId10"/>
    <p:sldId id="261" r:id="rId11"/>
    <p:sldId id="262" r:id="rId12"/>
    <p:sldId id="266" r:id="rId13"/>
    <p:sldId id="267" r:id="rId14"/>
    <p:sldId id="282" r:id="rId15"/>
    <p:sldId id="287" r:id="rId16"/>
    <p:sldId id="277" r:id="rId17"/>
    <p:sldId id="292" r:id="rId18"/>
    <p:sldId id="293" r:id="rId19"/>
    <p:sldId id="295" r:id="rId20"/>
    <p:sldId id="294" r:id="rId21"/>
    <p:sldId id="275" r:id="rId2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9322" autoAdjust="0"/>
  </p:normalViewPr>
  <p:slideViewPr>
    <p:cSldViewPr snapToGrid="0">
      <p:cViewPr varScale="1">
        <p:scale>
          <a:sx n="102" d="100"/>
          <a:sy n="102" d="100"/>
        </p:scale>
        <p:origin x="8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na Vilhelmsson" userId="bc002e64d856836a" providerId="LiveId" clId="{8B201A90-C7D3-4592-83EA-3E66141F012B}"/>
    <pc:docChg chg="delSld">
      <pc:chgData name="Johanna Vilhelmsson" userId="bc002e64d856836a" providerId="LiveId" clId="{8B201A90-C7D3-4592-83EA-3E66141F012B}" dt="2021-05-07T06:30:04.931" v="1" actId="47"/>
      <pc:docMkLst>
        <pc:docMk/>
      </pc:docMkLst>
      <pc:sldChg chg="del">
        <pc:chgData name="Johanna Vilhelmsson" userId="bc002e64d856836a" providerId="LiveId" clId="{8B201A90-C7D3-4592-83EA-3E66141F012B}" dt="2021-05-07T06:24:16.597" v="0" actId="47"/>
        <pc:sldMkLst>
          <pc:docMk/>
          <pc:sldMk cId="1269397151" sldId="269"/>
        </pc:sldMkLst>
      </pc:sldChg>
      <pc:sldChg chg="del">
        <pc:chgData name="Johanna Vilhelmsson" userId="bc002e64d856836a" providerId="LiveId" clId="{8B201A90-C7D3-4592-83EA-3E66141F012B}" dt="2021-05-07T06:24:16.597" v="0" actId="47"/>
        <pc:sldMkLst>
          <pc:docMk/>
          <pc:sldMk cId="1221481286" sldId="270"/>
        </pc:sldMkLst>
      </pc:sldChg>
      <pc:sldChg chg="del">
        <pc:chgData name="Johanna Vilhelmsson" userId="bc002e64d856836a" providerId="LiveId" clId="{8B201A90-C7D3-4592-83EA-3E66141F012B}" dt="2021-05-07T06:24:16.597" v="0" actId="47"/>
        <pc:sldMkLst>
          <pc:docMk/>
          <pc:sldMk cId="109324599" sldId="271"/>
        </pc:sldMkLst>
      </pc:sldChg>
      <pc:sldChg chg="del">
        <pc:chgData name="Johanna Vilhelmsson" userId="bc002e64d856836a" providerId="LiveId" clId="{8B201A90-C7D3-4592-83EA-3E66141F012B}" dt="2021-05-07T06:24:16.597" v="0" actId="47"/>
        <pc:sldMkLst>
          <pc:docMk/>
          <pc:sldMk cId="853094342" sldId="272"/>
        </pc:sldMkLst>
      </pc:sldChg>
      <pc:sldChg chg="del">
        <pc:chgData name="Johanna Vilhelmsson" userId="bc002e64d856836a" providerId="LiveId" clId="{8B201A90-C7D3-4592-83EA-3E66141F012B}" dt="2021-05-07T06:24:16.597" v="0" actId="47"/>
        <pc:sldMkLst>
          <pc:docMk/>
          <pc:sldMk cId="1456540846" sldId="273"/>
        </pc:sldMkLst>
      </pc:sldChg>
      <pc:sldChg chg="del">
        <pc:chgData name="Johanna Vilhelmsson" userId="bc002e64d856836a" providerId="LiveId" clId="{8B201A90-C7D3-4592-83EA-3E66141F012B}" dt="2021-05-07T06:24:16.597" v="0" actId="47"/>
        <pc:sldMkLst>
          <pc:docMk/>
          <pc:sldMk cId="1942689240" sldId="276"/>
        </pc:sldMkLst>
      </pc:sldChg>
      <pc:sldChg chg="del">
        <pc:chgData name="Johanna Vilhelmsson" userId="bc002e64d856836a" providerId="LiveId" clId="{8B201A90-C7D3-4592-83EA-3E66141F012B}" dt="2021-05-07T06:30:04.931" v="1" actId="47"/>
        <pc:sldMkLst>
          <pc:docMk/>
          <pc:sldMk cId="3526368436" sldId="281"/>
        </pc:sldMkLst>
      </pc:sldChg>
      <pc:sldChg chg="del">
        <pc:chgData name="Johanna Vilhelmsson" userId="bc002e64d856836a" providerId="LiveId" clId="{8B201A90-C7D3-4592-83EA-3E66141F012B}" dt="2021-05-07T06:24:16.597" v="0" actId="47"/>
        <pc:sldMkLst>
          <pc:docMk/>
          <pc:sldMk cId="961666890" sldId="283"/>
        </pc:sldMkLst>
      </pc:sldChg>
      <pc:sldChg chg="del">
        <pc:chgData name="Johanna Vilhelmsson" userId="bc002e64d856836a" providerId="LiveId" clId="{8B201A90-C7D3-4592-83EA-3E66141F012B}" dt="2021-05-07T06:24:16.597" v="0" actId="47"/>
        <pc:sldMkLst>
          <pc:docMk/>
          <pc:sldMk cId="3795697320" sldId="284"/>
        </pc:sldMkLst>
      </pc:sldChg>
      <pc:sldChg chg="del">
        <pc:chgData name="Johanna Vilhelmsson" userId="bc002e64d856836a" providerId="LiveId" clId="{8B201A90-C7D3-4592-83EA-3E66141F012B}" dt="2021-05-07T06:24:16.597" v="0" actId="47"/>
        <pc:sldMkLst>
          <pc:docMk/>
          <pc:sldMk cId="1456268368" sldId="285"/>
        </pc:sldMkLst>
      </pc:sldChg>
      <pc:sldChg chg="del">
        <pc:chgData name="Johanna Vilhelmsson" userId="bc002e64d856836a" providerId="LiveId" clId="{8B201A90-C7D3-4592-83EA-3E66141F012B}" dt="2021-05-07T06:24:16.597" v="0" actId="47"/>
        <pc:sldMkLst>
          <pc:docMk/>
          <pc:sldMk cId="2556572147" sldId="286"/>
        </pc:sldMkLst>
      </pc:sldChg>
      <pc:sldChg chg="del">
        <pc:chgData name="Johanna Vilhelmsson" userId="bc002e64d856836a" providerId="LiveId" clId="{8B201A90-C7D3-4592-83EA-3E66141F012B}" dt="2021-05-07T06:24:16.597" v="0" actId="47"/>
        <pc:sldMkLst>
          <pc:docMk/>
          <pc:sldMk cId="357547761" sldId="29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B31663-3112-4AF9-A214-F9DEDA320718}" type="doc">
      <dgm:prSet loTypeId="urn:microsoft.com/office/officeart/2005/8/layout/orgChart1" loCatId="hierarchy" qsTypeId="urn:microsoft.com/office/officeart/2005/8/quickstyle/simple1" qsCatId="simple" csTypeId="urn:microsoft.com/office/officeart/2005/8/colors/accent1_2" csCatId="accent1" phldr="1"/>
      <dgm:spPr/>
    </dgm:pt>
    <dgm:pt modelId="{B1BAE977-1945-451E-82C4-63B2200E0829}">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000" b="0" i="0" u="none" strike="noStrike" kern="1200" cap="none" normalizeH="0" baseline="0" dirty="0">
              <a:ln>
                <a:noFill/>
              </a:ln>
              <a:solidFill>
                <a:prstClr val="white"/>
              </a:solidFill>
              <a:effectLst/>
              <a:latin typeface="Daytona" panose="020B0604030500040204" pitchFamily="34" charset="0"/>
              <a:ea typeface="+mn-ea"/>
              <a:cs typeface="Arial" charset="0"/>
            </a:rPr>
            <a:t>Föreningsstyrelse</a:t>
          </a:r>
        </a:p>
      </dgm:t>
    </dgm:pt>
    <dgm:pt modelId="{1D40C457-CB69-416F-A992-F642B4258838}" type="parTrans" cxnId="{17E6A61C-3D47-4996-9F74-DBFAA222756B}">
      <dgm:prSet/>
      <dgm:spPr/>
      <dgm:t>
        <a:bodyPr/>
        <a:lstStyle/>
        <a:p>
          <a:endParaRPr lang="sv-SE"/>
        </a:p>
      </dgm:t>
    </dgm:pt>
    <dgm:pt modelId="{769FFA0C-26F2-4C5F-9730-319C160734A6}" type="sibTrans" cxnId="{17E6A61C-3D47-4996-9F74-DBFAA222756B}">
      <dgm:prSet/>
      <dgm:spPr/>
      <dgm:t>
        <a:bodyPr/>
        <a:lstStyle/>
        <a:p>
          <a:endParaRPr lang="sv-SE"/>
        </a:p>
      </dgm:t>
    </dgm:pt>
    <dgm:pt modelId="{66C6C0F7-7A0A-4390-ABF6-3B24C0DE8F37}" type="asst">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000" b="0" i="0" u="none" strike="noStrike" kern="1200" cap="none" normalizeH="0" baseline="0" dirty="0">
              <a:ln>
                <a:noFill/>
              </a:ln>
              <a:solidFill>
                <a:prstClr val="white"/>
              </a:solidFill>
              <a:effectLst/>
              <a:latin typeface="Daytona" panose="020B0604030500040204" pitchFamily="34" charset="0"/>
              <a:ea typeface="+mn-ea"/>
              <a:cs typeface="Arial" charset="0"/>
            </a:rPr>
            <a:t>Kansliet</a:t>
          </a:r>
        </a:p>
      </dgm:t>
    </dgm:pt>
    <dgm:pt modelId="{7DB36D9B-B21A-47A9-8071-3E82B5C09E53}" type="parTrans" cxnId="{D70973FF-959C-4B98-8CCF-3C5256C3CCE3}">
      <dgm:prSet/>
      <dgm:spPr/>
      <dgm:t>
        <a:bodyPr/>
        <a:lstStyle/>
        <a:p>
          <a:endParaRPr lang="sv-SE"/>
        </a:p>
      </dgm:t>
    </dgm:pt>
    <dgm:pt modelId="{DCADCB70-1C99-4409-B334-4D5435554FDC}" type="sibTrans" cxnId="{D70973FF-959C-4B98-8CCF-3C5256C3CCE3}">
      <dgm:prSet/>
      <dgm:spPr/>
      <dgm:t>
        <a:bodyPr/>
        <a:lstStyle/>
        <a:p>
          <a:endParaRPr lang="sv-SE"/>
        </a:p>
      </dgm:t>
    </dgm:pt>
    <dgm:pt modelId="{D9BE42BA-D0C9-4DED-A9CB-08FB706D823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000" b="0" i="0" u="none" strike="noStrike" kern="1200" cap="none" normalizeH="0" baseline="0" dirty="0">
              <a:ln>
                <a:noFill/>
              </a:ln>
              <a:solidFill>
                <a:prstClr val="white"/>
              </a:solidFill>
              <a:effectLst/>
              <a:latin typeface="Daytona" panose="020B0604030500040204" pitchFamily="34" charset="0"/>
              <a:ea typeface="+mn-ea"/>
              <a:cs typeface="Arial" charset="0"/>
            </a:rPr>
            <a:t>Fotbolls-</a:t>
          </a:r>
          <a:br>
            <a:rPr kumimoji="0" lang="sv-SE" altLang="sv-SE" sz="1000" b="0" i="0" u="none" strike="noStrike" kern="1200" cap="none" normalizeH="0" baseline="0" dirty="0">
              <a:ln>
                <a:noFill/>
              </a:ln>
              <a:solidFill>
                <a:prstClr val="white"/>
              </a:solidFill>
              <a:effectLst/>
              <a:latin typeface="Daytona" panose="020B0604030500040204" pitchFamily="34" charset="0"/>
              <a:ea typeface="+mn-ea"/>
              <a:cs typeface="Arial" charset="0"/>
            </a:rPr>
          </a:br>
          <a:r>
            <a:rPr kumimoji="0" lang="sv-SE" altLang="sv-SE" sz="1000" b="0" i="0" u="none" strike="noStrike" kern="1200" cap="none" normalizeH="0" baseline="0" dirty="0">
              <a:ln>
                <a:noFill/>
              </a:ln>
              <a:solidFill>
                <a:prstClr val="white"/>
              </a:solidFill>
              <a:effectLst/>
              <a:latin typeface="Daytona" panose="020B0604030500040204" pitchFamily="34" charset="0"/>
              <a:ea typeface="+mn-ea"/>
              <a:cs typeface="Arial" charset="0"/>
            </a:rPr>
            <a:t>sektionen</a:t>
          </a:r>
        </a:p>
      </dgm:t>
    </dgm:pt>
    <dgm:pt modelId="{C3308991-E217-499D-ACD5-3D2D5E09E5B2}" type="parTrans" cxnId="{9E4F358D-8B64-41DC-BCF2-F07D05AF77C9}">
      <dgm:prSet/>
      <dgm:spPr/>
      <dgm:t>
        <a:bodyPr/>
        <a:lstStyle/>
        <a:p>
          <a:endParaRPr lang="sv-SE"/>
        </a:p>
      </dgm:t>
    </dgm:pt>
    <dgm:pt modelId="{A4DBABC1-D458-4C51-ADB3-3BCF3533D304}" type="sibTrans" cxnId="{9E4F358D-8B64-41DC-BCF2-F07D05AF77C9}">
      <dgm:prSet/>
      <dgm:spPr/>
      <dgm:t>
        <a:bodyPr/>
        <a:lstStyle/>
        <a:p>
          <a:endParaRPr lang="sv-SE"/>
        </a:p>
      </dgm:t>
    </dgm:pt>
    <dgm:pt modelId="{1A5823D9-DB78-442B-A12A-DB832E165CA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000" b="0" i="0" u="none" strike="noStrike" kern="1200" cap="none" normalizeH="0" baseline="0" dirty="0">
              <a:ln>
                <a:noFill/>
              </a:ln>
              <a:solidFill>
                <a:prstClr val="white"/>
              </a:solidFill>
              <a:effectLst/>
              <a:latin typeface="Daytona" panose="020B0604030500040204" pitchFamily="34" charset="0"/>
              <a:ea typeface="+mn-ea"/>
              <a:cs typeface="Arial" charset="0"/>
            </a:rPr>
            <a:t>Lag (ex P08)</a:t>
          </a:r>
        </a:p>
      </dgm:t>
    </dgm:pt>
    <dgm:pt modelId="{A307567E-8192-4986-902A-EB1863463478}" type="parTrans" cxnId="{67DF63FA-C977-4235-8C76-92F135B6AEE4}">
      <dgm:prSet/>
      <dgm:spPr/>
      <dgm:t>
        <a:bodyPr/>
        <a:lstStyle/>
        <a:p>
          <a:endParaRPr lang="sv-SE"/>
        </a:p>
      </dgm:t>
    </dgm:pt>
    <dgm:pt modelId="{355E72E2-9F34-4E0E-A007-897334AD6D84}" type="sibTrans" cxnId="{67DF63FA-C977-4235-8C76-92F135B6AEE4}">
      <dgm:prSet/>
      <dgm:spPr/>
      <dgm:t>
        <a:bodyPr/>
        <a:lstStyle/>
        <a:p>
          <a:endParaRPr lang="sv-SE"/>
        </a:p>
      </dgm:t>
    </dgm:pt>
    <dgm:pt modelId="{5B2FD36A-E86B-4BA7-A768-E13DF3B21E7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000" b="0" i="0" u="none" strike="noStrike" kern="1200" cap="none" normalizeH="0" baseline="0" dirty="0">
              <a:ln>
                <a:noFill/>
              </a:ln>
              <a:solidFill>
                <a:prstClr val="white"/>
              </a:solidFill>
              <a:effectLst/>
              <a:latin typeface="Daytona" panose="020B0604030500040204" pitchFamily="34" charset="0"/>
              <a:ea typeface="+mn-ea"/>
              <a:cs typeface="Arial" charset="0"/>
            </a:rPr>
            <a:t>Lag (ex F11)</a:t>
          </a:r>
        </a:p>
      </dgm:t>
    </dgm:pt>
    <dgm:pt modelId="{CA560949-9966-4BDD-8577-46C2730DD474}" type="parTrans" cxnId="{652FA5AB-7F71-4926-9D6B-0415E6D79848}">
      <dgm:prSet/>
      <dgm:spPr/>
      <dgm:t>
        <a:bodyPr/>
        <a:lstStyle/>
        <a:p>
          <a:endParaRPr lang="sv-SE"/>
        </a:p>
      </dgm:t>
    </dgm:pt>
    <dgm:pt modelId="{D4A31849-7EC6-4F78-9B4E-728495E70023}" type="sibTrans" cxnId="{652FA5AB-7F71-4926-9D6B-0415E6D79848}">
      <dgm:prSet/>
      <dgm:spPr/>
      <dgm:t>
        <a:bodyPr/>
        <a:lstStyle/>
        <a:p>
          <a:endParaRPr lang="sv-SE"/>
        </a:p>
      </dgm:t>
    </dgm:pt>
    <dgm:pt modelId="{D0713C3C-E0B2-4199-BF96-D4D8935AD653}">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000" b="0" i="0" u="none" strike="noStrike" kern="1200" cap="none" normalizeH="0" baseline="0" dirty="0">
              <a:ln>
                <a:noFill/>
              </a:ln>
              <a:solidFill>
                <a:prstClr val="white"/>
              </a:solidFill>
              <a:effectLst/>
              <a:latin typeface="Daytona" panose="020B0604030500040204" pitchFamily="34" charset="0"/>
              <a:ea typeface="+mn-ea"/>
              <a:cs typeface="Arial" charset="0"/>
            </a:rPr>
            <a:t>Lag (ex F12)</a:t>
          </a:r>
        </a:p>
      </dgm:t>
    </dgm:pt>
    <dgm:pt modelId="{C6B8A4A2-CD64-400F-8080-D7C4675E9720}" type="parTrans" cxnId="{A97F173A-3FC8-4989-9CA5-E627A19FD2C4}">
      <dgm:prSet/>
      <dgm:spPr/>
      <dgm:t>
        <a:bodyPr/>
        <a:lstStyle/>
        <a:p>
          <a:endParaRPr lang="sv-SE"/>
        </a:p>
      </dgm:t>
    </dgm:pt>
    <dgm:pt modelId="{5D6B3F2F-D2B9-4671-A436-06D45335EAA8}" type="sibTrans" cxnId="{A97F173A-3FC8-4989-9CA5-E627A19FD2C4}">
      <dgm:prSet/>
      <dgm:spPr/>
      <dgm:t>
        <a:bodyPr/>
        <a:lstStyle/>
        <a:p>
          <a:endParaRPr lang="sv-SE"/>
        </a:p>
      </dgm:t>
    </dgm:pt>
    <dgm:pt modelId="{8E678A5F-0CBC-4BDE-AE80-2A76348C8C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000" b="0" i="0" u="none" strike="noStrike" kern="1200" cap="none" normalizeH="0" baseline="0" dirty="0">
              <a:ln>
                <a:noFill/>
              </a:ln>
              <a:solidFill>
                <a:prstClr val="white"/>
              </a:solidFill>
              <a:effectLst/>
              <a:latin typeface="Daytona" panose="020B0604030500040204" pitchFamily="34" charset="0"/>
              <a:ea typeface="+mn-ea"/>
              <a:cs typeface="Arial" charset="0"/>
            </a:rPr>
            <a:t>Innebandy-</a:t>
          </a:r>
          <a:br>
            <a:rPr kumimoji="0" lang="sv-SE" altLang="sv-SE" sz="1000" b="0" i="0" u="none" strike="noStrike" kern="1200" cap="none" normalizeH="0" baseline="0" dirty="0">
              <a:ln>
                <a:noFill/>
              </a:ln>
              <a:solidFill>
                <a:prstClr val="white"/>
              </a:solidFill>
              <a:effectLst/>
              <a:latin typeface="Daytona" panose="020B0604030500040204" pitchFamily="34" charset="0"/>
              <a:ea typeface="+mn-ea"/>
              <a:cs typeface="Arial" charset="0"/>
            </a:rPr>
          </a:br>
          <a:r>
            <a:rPr kumimoji="0" lang="sv-SE" altLang="sv-SE" sz="1000" b="0" i="0" u="none" strike="noStrike" kern="1200" cap="none" normalizeH="0" baseline="0" dirty="0">
              <a:ln>
                <a:noFill/>
              </a:ln>
              <a:solidFill>
                <a:prstClr val="white"/>
              </a:solidFill>
              <a:effectLst/>
              <a:latin typeface="Daytona" panose="020B0604030500040204" pitchFamily="34" charset="0"/>
              <a:ea typeface="+mn-ea"/>
              <a:cs typeface="Arial" charset="0"/>
            </a:rPr>
            <a:t>sektionen</a:t>
          </a:r>
        </a:p>
      </dgm:t>
    </dgm:pt>
    <dgm:pt modelId="{A7B42F41-9D45-4337-BEF4-8017CF0C826B}" type="parTrans" cxnId="{508A54B6-7224-48ED-9CE5-7C24667BA4ED}">
      <dgm:prSet/>
      <dgm:spPr/>
      <dgm:t>
        <a:bodyPr/>
        <a:lstStyle/>
        <a:p>
          <a:endParaRPr lang="sv-SE"/>
        </a:p>
      </dgm:t>
    </dgm:pt>
    <dgm:pt modelId="{BAFC9035-9932-4134-927C-55030D145CBF}" type="sibTrans" cxnId="{508A54B6-7224-48ED-9CE5-7C24667BA4ED}">
      <dgm:prSet/>
      <dgm:spPr/>
      <dgm:t>
        <a:bodyPr/>
        <a:lstStyle/>
        <a:p>
          <a:endParaRPr lang="sv-SE"/>
        </a:p>
      </dgm:t>
    </dgm:pt>
    <dgm:pt modelId="{32F99F46-C530-4FC6-9AF5-5999A9F0B36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000" b="0" i="0" u="none" strike="noStrike" kern="1200" cap="none" normalizeH="0" baseline="0" dirty="0">
              <a:ln>
                <a:noFill/>
              </a:ln>
              <a:solidFill>
                <a:prstClr val="white"/>
              </a:solidFill>
              <a:effectLst/>
              <a:latin typeface="Daytona" panose="020B0604030500040204" pitchFamily="34" charset="0"/>
              <a:ea typeface="+mn-ea"/>
              <a:cs typeface="Arial" charset="0"/>
            </a:rPr>
            <a:t>Lag (ex P08)</a:t>
          </a:r>
        </a:p>
      </dgm:t>
    </dgm:pt>
    <dgm:pt modelId="{2FFFD44A-56FB-4760-87E0-EA7896F627FE}" type="parTrans" cxnId="{43F8A42C-EA93-4AED-9DA3-94D771DEAFC9}">
      <dgm:prSet/>
      <dgm:spPr/>
      <dgm:t>
        <a:bodyPr/>
        <a:lstStyle/>
        <a:p>
          <a:endParaRPr lang="sv-SE"/>
        </a:p>
      </dgm:t>
    </dgm:pt>
    <dgm:pt modelId="{BC91A3DD-D537-4F3F-AA46-C1E35B28A2D0}" type="sibTrans" cxnId="{43F8A42C-EA93-4AED-9DA3-94D771DEAFC9}">
      <dgm:prSet/>
      <dgm:spPr/>
      <dgm:t>
        <a:bodyPr/>
        <a:lstStyle/>
        <a:p>
          <a:endParaRPr lang="sv-SE"/>
        </a:p>
      </dgm:t>
    </dgm:pt>
    <dgm:pt modelId="{ACC27D81-437E-4A5B-A435-4C0A24558EC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v-SE" altLang="sv-SE" sz="800" b="0" i="0" u="none" strike="noStrike" kern="1200"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000" b="0" i="0" u="none" strike="noStrike" kern="1200" cap="none" normalizeH="0" baseline="0" dirty="0">
              <a:ln>
                <a:noFill/>
              </a:ln>
              <a:solidFill>
                <a:prstClr val="white"/>
              </a:solidFill>
              <a:effectLst/>
              <a:latin typeface="Daytona" panose="020B0604030500040204" pitchFamily="34" charset="0"/>
              <a:ea typeface="+mn-ea"/>
              <a:cs typeface="Arial" charset="0"/>
            </a:rPr>
            <a:t>Lag (ex P11)</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sv-SE" altLang="sv-SE" sz="800" b="0" i="0" u="none" strike="noStrike" kern="1200" cap="none" normalizeH="0" baseline="0" dirty="0">
            <a:ln>
              <a:noFill/>
            </a:ln>
            <a:solidFill>
              <a:schemeClr val="tx1"/>
            </a:solidFill>
            <a:effectLst/>
            <a:latin typeface="Arial" charset="0"/>
            <a:cs typeface="Arial" charset="0"/>
          </a:endParaRPr>
        </a:p>
      </dgm:t>
    </dgm:pt>
    <dgm:pt modelId="{B9A67FAA-CBAE-4F1E-9DAB-D89929AD6F60}" type="parTrans" cxnId="{A9318483-181E-43C3-832A-85E721B0C810}">
      <dgm:prSet/>
      <dgm:spPr/>
      <dgm:t>
        <a:bodyPr/>
        <a:lstStyle/>
        <a:p>
          <a:endParaRPr lang="sv-SE"/>
        </a:p>
      </dgm:t>
    </dgm:pt>
    <dgm:pt modelId="{EBBEF757-8404-444E-AE9B-A63A52B8BF21}" type="sibTrans" cxnId="{A9318483-181E-43C3-832A-85E721B0C810}">
      <dgm:prSet/>
      <dgm:spPr/>
      <dgm:t>
        <a:bodyPr/>
        <a:lstStyle/>
        <a:p>
          <a:endParaRPr lang="sv-SE"/>
        </a:p>
      </dgm:t>
    </dgm:pt>
    <dgm:pt modelId="{01BD15FC-5AB1-471D-AF67-9E90CFEEA35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000" b="0" i="0" u="none" strike="noStrike" cap="none" normalizeH="0" baseline="0" dirty="0">
              <a:ln>
                <a:noFill/>
              </a:ln>
              <a:solidFill>
                <a:schemeClr val="bg1"/>
              </a:solidFill>
              <a:effectLst/>
              <a:latin typeface="Daytona" panose="020B0604030500040204" pitchFamily="34" charset="0"/>
              <a:cs typeface="Arial" charset="0"/>
            </a:rPr>
            <a:t>Lag (ex P13)</a:t>
          </a:r>
        </a:p>
      </dgm:t>
    </dgm:pt>
    <dgm:pt modelId="{8043E620-DAAB-4B3A-8EB2-D5B71313AE5A}" type="parTrans" cxnId="{0233B03C-035E-4BE1-B014-9E580F12856C}">
      <dgm:prSet/>
      <dgm:spPr/>
      <dgm:t>
        <a:bodyPr/>
        <a:lstStyle/>
        <a:p>
          <a:endParaRPr lang="sv-SE"/>
        </a:p>
      </dgm:t>
    </dgm:pt>
    <dgm:pt modelId="{6C5C5A4A-646A-4159-B5AE-73A1613CBC4C}" type="sibTrans" cxnId="{0233B03C-035E-4BE1-B014-9E580F12856C}">
      <dgm:prSet/>
      <dgm:spPr/>
      <dgm:t>
        <a:bodyPr/>
        <a:lstStyle/>
        <a:p>
          <a:endParaRPr lang="sv-SE"/>
        </a:p>
      </dgm:t>
    </dgm:pt>
    <dgm:pt modelId="{7390621E-3523-4683-AEC7-73812C524FEB}">
      <dgm:prSet/>
      <dgm:spPr/>
      <dgm:t>
        <a:bodyPr/>
        <a:lstStyle/>
        <a:p>
          <a:pPr marR="0" rtl="0" eaLnBrk="1" fontAlgn="base" latinLnBrk="0" hangingPunct="1">
            <a:buClrTx/>
            <a:buSzTx/>
            <a:buFontTx/>
            <a:buNone/>
            <a:tabLst/>
          </a:pPr>
          <a:r>
            <a:rPr kumimoji="0" lang="sv-SE" altLang="sv-SE" b="0" i="0" u="none" strike="noStrike" cap="none" normalizeH="0" baseline="0" dirty="0">
              <a:ln>
                <a:noFill/>
              </a:ln>
              <a:solidFill>
                <a:prstClr val="white"/>
              </a:solidFill>
              <a:effectLst/>
              <a:latin typeface="Daytona" panose="020B0604030500040204" pitchFamily="34" charset="0"/>
              <a:ea typeface="+mn-ea"/>
              <a:cs typeface="Arial" charset="0"/>
            </a:rPr>
            <a:t>Årsmötet</a:t>
          </a:r>
        </a:p>
      </dgm:t>
    </dgm:pt>
    <dgm:pt modelId="{7315B1DF-52C1-4949-9938-E4CEBCE38513}" type="parTrans" cxnId="{662C991C-91CF-42E7-A242-8655ABD6DBBB}">
      <dgm:prSet/>
      <dgm:spPr/>
      <dgm:t>
        <a:bodyPr/>
        <a:lstStyle/>
        <a:p>
          <a:endParaRPr lang="sv-SE"/>
        </a:p>
      </dgm:t>
    </dgm:pt>
    <dgm:pt modelId="{B1D39F6E-E095-41BA-A3DF-D88E78FB3252}" type="sibTrans" cxnId="{662C991C-91CF-42E7-A242-8655ABD6DBBB}">
      <dgm:prSet/>
      <dgm:spPr/>
      <dgm:t>
        <a:bodyPr/>
        <a:lstStyle/>
        <a:p>
          <a:endParaRPr lang="sv-SE"/>
        </a:p>
      </dgm:t>
    </dgm:pt>
    <dgm:pt modelId="{6662CC52-0D41-4C40-857A-36F84971AC94}" type="pres">
      <dgm:prSet presAssocID="{47B31663-3112-4AF9-A214-F9DEDA320718}" presName="hierChild1" presStyleCnt="0">
        <dgm:presLayoutVars>
          <dgm:orgChart val="1"/>
          <dgm:chPref val="1"/>
          <dgm:dir/>
          <dgm:animOne val="branch"/>
          <dgm:animLvl val="lvl"/>
          <dgm:resizeHandles/>
        </dgm:presLayoutVars>
      </dgm:prSet>
      <dgm:spPr/>
    </dgm:pt>
    <dgm:pt modelId="{BA063957-898D-429B-B46C-3804CBAE4FFD}" type="pres">
      <dgm:prSet presAssocID="{B1BAE977-1945-451E-82C4-63B2200E0829}" presName="hierRoot1" presStyleCnt="0">
        <dgm:presLayoutVars>
          <dgm:hierBranch/>
        </dgm:presLayoutVars>
      </dgm:prSet>
      <dgm:spPr/>
    </dgm:pt>
    <dgm:pt modelId="{90421842-E851-4A6B-BF75-3A795C72BFC9}" type="pres">
      <dgm:prSet presAssocID="{B1BAE977-1945-451E-82C4-63B2200E0829}" presName="rootComposite1" presStyleCnt="0"/>
      <dgm:spPr/>
    </dgm:pt>
    <dgm:pt modelId="{41A003B3-3C6E-4905-94FE-E4A6C1EE2D7B}" type="pres">
      <dgm:prSet presAssocID="{B1BAE977-1945-451E-82C4-63B2200E0829}" presName="rootText1" presStyleLbl="node0" presStyleIdx="0" presStyleCnt="2">
        <dgm:presLayoutVars>
          <dgm:chPref val="3"/>
        </dgm:presLayoutVars>
      </dgm:prSet>
      <dgm:spPr/>
    </dgm:pt>
    <dgm:pt modelId="{105AA9AC-6154-4D77-946A-F44951F11C4A}" type="pres">
      <dgm:prSet presAssocID="{B1BAE977-1945-451E-82C4-63B2200E0829}" presName="rootConnector1" presStyleLbl="node1" presStyleIdx="0" presStyleCnt="0"/>
      <dgm:spPr/>
    </dgm:pt>
    <dgm:pt modelId="{346DFBE8-3129-4076-AAB6-2F7840E1A1A8}" type="pres">
      <dgm:prSet presAssocID="{B1BAE977-1945-451E-82C4-63B2200E0829}" presName="hierChild2" presStyleCnt="0"/>
      <dgm:spPr/>
    </dgm:pt>
    <dgm:pt modelId="{D63CD54E-8CCC-4F88-9C2F-693DB1D2FCC2}" type="pres">
      <dgm:prSet presAssocID="{C3308991-E217-499D-ACD5-3D2D5E09E5B2}" presName="Name35" presStyleLbl="parChTrans1D2" presStyleIdx="0" presStyleCnt="3"/>
      <dgm:spPr/>
    </dgm:pt>
    <dgm:pt modelId="{2E3B328E-D612-4596-9200-A1463734979F}" type="pres">
      <dgm:prSet presAssocID="{D9BE42BA-D0C9-4DED-A9CB-08FB706D823D}" presName="hierRoot2" presStyleCnt="0">
        <dgm:presLayoutVars>
          <dgm:hierBranch/>
        </dgm:presLayoutVars>
      </dgm:prSet>
      <dgm:spPr/>
    </dgm:pt>
    <dgm:pt modelId="{7C705C4C-A3F7-4FB0-9072-67D0B95072B6}" type="pres">
      <dgm:prSet presAssocID="{D9BE42BA-D0C9-4DED-A9CB-08FB706D823D}" presName="rootComposite" presStyleCnt="0"/>
      <dgm:spPr/>
    </dgm:pt>
    <dgm:pt modelId="{F2224D76-EB51-4F1E-B2AB-EB76A4A79A7E}" type="pres">
      <dgm:prSet presAssocID="{D9BE42BA-D0C9-4DED-A9CB-08FB706D823D}" presName="rootText" presStyleLbl="node2" presStyleIdx="0" presStyleCnt="2">
        <dgm:presLayoutVars>
          <dgm:chPref val="3"/>
        </dgm:presLayoutVars>
      </dgm:prSet>
      <dgm:spPr/>
    </dgm:pt>
    <dgm:pt modelId="{C14FFB29-7A08-42C7-81BC-8D54BCFEBE13}" type="pres">
      <dgm:prSet presAssocID="{D9BE42BA-D0C9-4DED-A9CB-08FB706D823D}" presName="rootConnector" presStyleLbl="node2" presStyleIdx="0" presStyleCnt="2"/>
      <dgm:spPr/>
    </dgm:pt>
    <dgm:pt modelId="{CFB20794-43B4-486F-9BC9-C1B41924061F}" type="pres">
      <dgm:prSet presAssocID="{D9BE42BA-D0C9-4DED-A9CB-08FB706D823D}" presName="hierChild4" presStyleCnt="0"/>
      <dgm:spPr/>
    </dgm:pt>
    <dgm:pt modelId="{716E04CF-178E-475B-AC73-3E75B22B69D8}" type="pres">
      <dgm:prSet presAssocID="{A307567E-8192-4986-902A-EB1863463478}" presName="Name35" presStyleLbl="parChTrans1D3" presStyleIdx="0" presStyleCnt="6"/>
      <dgm:spPr/>
    </dgm:pt>
    <dgm:pt modelId="{5309259A-C3D0-4DE4-B4DD-FDE5D1AF3EC3}" type="pres">
      <dgm:prSet presAssocID="{1A5823D9-DB78-442B-A12A-DB832E165CA2}" presName="hierRoot2" presStyleCnt="0">
        <dgm:presLayoutVars>
          <dgm:hierBranch val="r"/>
        </dgm:presLayoutVars>
      </dgm:prSet>
      <dgm:spPr/>
    </dgm:pt>
    <dgm:pt modelId="{6D35F3B5-7D69-49A4-9A00-89C16D881C41}" type="pres">
      <dgm:prSet presAssocID="{1A5823D9-DB78-442B-A12A-DB832E165CA2}" presName="rootComposite" presStyleCnt="0"/>
      <dgm:spPr/>
    </dgm:pt>
    <dgm:pt modelId="{E5AA92C7-8991-4E89-9B11-8D5FE90362E3}" type="pres">
      <dgm:prSet presAssocID="{1A5823D9-DB78-442B-A12A-DB832E165CA2}" presName="rootText" presStyleLbl="node3" presStyleIdx="0" presStyleCnt="6">
        <dgm:presLayoutVars>
          <dgm:chPref val="3"/>
        </dgm:presLayoutVars>
      </dgm:prSet>
      <dgm:spPr/>
    </dgm:pt>
    <dgm:pt modelId="{75816D3A-0073-4FBC-8440-C5ECFCD0A26F}" type="pres">
      <dgm:prSet presAssocID="{1A5823D9-DB78-442B-A12A-DB832E165CA2}" presName="rootConnector" presStyleLbl="node3" presStyleIdx="0" presStyleCnt="6"/>
      <dgm:spPr/>
    </dgm:pt>
    <dgm:pt modelId="{D4521546-FCA7-4A1A-BDCB-61E7BFB742EE}" type="pres">
      <dgm:prSet presAssocID="{1A5823D9-DB78-442B-A12A-DB832E165CA2}" presName="hierChild4" presStyleCnt="0"/>
      <dgm:spPr/>
    </dgm:pt>
    <dgm:pt modelId="{409C0059-A698-4408-8E2F-39381C6F496B}" type="pres">
      <dgm:prSet presAssocID="{1A5823D9-DB78-442B-A12A-DB832E165CA2}" presName="hierChild5" presStyleCnt="0"/>
      <dgm:spPr/>
    </dgm:pt>
    <dgm:pt modelId="{2AACF49B-6604-4108-B1E4-BE7B7944A849}" type="pres">
      <dgm:prSet presAssocID="{CA560949-9966-4BDD-8577-46C2730DD474}" presName="Name35" presStyleLbl="parChTrans1D3" presStyleIdx="1" presStyleCnt="6"/>
      <dgm:spPr/>
    </dgm:pt>
    <dgm:pt modelId="{15084B15-729F-4FDD-8ACC-E652DF4164E7}" type="pres">
      <dgm:prSet presAssocID="{5B2FD36A-E86B-4BA7-A768-E13DF3B21E76}" presName="hierRoot2" presStyleCnt="0">
        <dgm:presLayoutVars>
          <dgm:hierBranch val="r"/>
        </dgm:presLayoutVars>
      </dgm:prSet>
      <dgm:spPr/>
    </dgm:pt>
    <dgm:pt modelId="{E48CA0C2-FD8E-4768-8707-F32171E94396}" type="pres">
      <dgm:prSet presAssocID="{5B2FD36A-E86B-4BA7-A768-E13DF3B21E76}" presName="rootComposite" presStyleCnt="0"/>
      <dgm:spPr/>
    </dgm:pt>
    <dgm:pt modelId="{46F6B800-A7FF-4C0E-902B-10F90BA8EFDB}" type="pres">
      <dgm:prSet presAssocID="{5B2FD36A-E86B-4BA7-A768-E13DF3B21E76}" presName="rootText" presStyleLbl="node3" presStyleIdx="1" presStyleCnt="6">
        <dgm:presLayoutVars>
          <dgm:chPref val="3"/>
        </dgm:presLayoutVars>
      </dgm:prSet>
      <dgm:spPr/>
    </dgm:pt>
    <dgm:pt modelId="{9EE99993-00A6-4D24-A742-3E29C1614984}" type="pres">
      <dgm:prSet presAssocID="{5B2FD36A-E86B-4BA7-A768-E13DF3B21E76}" presName="rootConnector" presStyleLbl="node3" presStyleIdx="1" presStyleCnt="6"/>
      <dgm:spPr/>
    </dgm:pt>
    <dgm:pt modelId="{B99027AD-A3EC-49BD-BD0B-6E0DD6D1597A}" type="pres">
      <dgm:prSet presAssocID="{5B2FD36A-E86B-4BA7-A768-E13DF3B21E76}" presName="hierChild4" presStyleCnt="0"/>
      <dgm:spPr/>
    </dgm:pt>
    <dgm:pt modelId="{8DDE3751-8E77-4B2D-A80C-EED66903F957}" type="pres">
      <dgm:prSet presAssocID="{5B2FD36A-E86B-4BA7-A768-E13DF3B21E76}" presName="hierChild5" presStyleCnt="0"/>
      <dgm:spPr/>
    </dgm:pt>
    <dgm:pt modelId="{88ABE571-159A-4135-9AC6-35F4FAE95CD0}" type="pres">
      <dgm:prSet presAssocID="{C6B8A4A2-CD64-400F-8080-D7C4675E9720}" presName="Name35" presStyleLbl="parChTrans1D3" presStyleIdx="2" presStyleCnt="6"/>
      <dgm:spPr/>
    </dgm:pt>
    <dgm:pt modelId="{08BCD662-98C4-4702-94BE-631FC49EAA2E}" type="pres">
      <dgm:prSet presAssocID="{D0713C3C-E0B2-4199-BF96-D4D8935AD653}" presName="hierRoot2" presStyleCnt="0">
        <dgm:presLayoutVars>
          <dgm:hierBranch val="r"/>
        </dgm:presLayoutVars>
      </dgm:prSet>
      <dgm:spPr/>
    </dgm:pt>
    <dgm:pt modelId="{7526CFEE-2B5A-40A4-8BB5-067926231939}" type="pres">
      <dgm:prSet presAssocID="{D0713C3C-E0B2-4199-BF96-D4D8935AD653}" presName="rootComposite" presStyleCnt="0"/>
      <dgm:spPr/>
    </dgm:pt>
    <dgm:pt modelId="{A52D8F41-994B-49AF-9FD7-8D85E9DAB93D}" type="pres">
      <dgm:prSet presAssocID="{D0713C3C-E0B2-4199-BF96-D4D8935AD653}" presName="rootText" presStyleLbl="node3" presStyleIdx="2" presStyleCnt="6">
        <dgm:presLayoutVars>
          <dgm:chPref val="3"/>
        </dgm:presLayoutVars>
      </dgm:prSet>
      <dgm:spPr/>
    </dgm:pt>
    <dgm:pt modelId="{D7D283C4-A956-45BA-80E3-DD802B60E81F}" type="pres">
      <dgm:prSet presAssocID="{D0713C3C-E0B2-4199-BF96-D4D8935AD653}" presName="rootConnector" presStyleLbl="node3" presStyleIdx="2" presStyleCnt="6"/>
      <dgm:spPr/>
    </dgm:pt>
    <dgm:pt modelId="{1740133D-5D08-498A-877F-25F6A258377A}" type="pres">
      <dgm:prSet presAssocID="{D0713C3C-E0B2-4199-BF96-D4D8935AD653}" presName="hierChild4" presStyleCnt="0"/>
      <dgm:spPr/>
    </dgm:pt>
    <dgm:pt modelId="{6F2CF013-2F62-4C91-89F9-F536828E57DA}" type="pres">
      <dgm:prSet presAssocID="{D0713C3C-E0B2-4199-BF96-D4D8935AD653}" presName="hierChild5" presStyleCnt="0"/>
      <dgm:spPr/>
    </dgm:pt>
    <dgm:pt modelId="{8BC32992-72EE-4A68-BF8B-37B0299C8694}" type="pres">
      <dgm:prSet presAssocID="{D9BE42BA-D0C9-4DED-A9CB-08FB706D823D}" presName="hierChild5" presStyleCnt="0"/>
      <dgm:spPr/>
    </dgm:pt>
    <dgm:pt modelId="{9B7FF8D8-620E-43A7-93C6-E662660B3C87}" type="pres">
      <dgm:prSet presAssocID="{A7B42F41-9D45-4337-BEF4-8017CF0C826B}" presName="Name35" presStyleLbl="parChTrans1D2" presStyleIdx="1" presStyleCnt="3"/>
      <dgm:spPr/>
    </dgm:pt>
    <dgm:pt modelId="{EAA0D1A6-3093-4A25-BBB5-4458351EA46F}" type="pres">
      <dgm:prSet presAssocID="{8E678A5F-0CBC-4BDE-AE80-2A76348C8C84}" presName="hierRoot2" presStyleCnt="0">
        <dgm:presLayoutVars>
          <dgm:hierBranch/>
        </dgm:presLayoutVars>
      </dgm:prSet>
      <dgm:spPr/>
    </dgm:pt>
    <dgm:pt modelId="{BD3C95AA-3F0D-43AE-9441-ADD37B5352BD}" type="pres">
      <dgm:prSet presAssocID="{8E678A5F-0CBC-4BDE-AE80-2A76348C8C84}" presName="rootComposite" presStyleCnt="0"/>
      <dgm:spPr/>
    </dgm:pt>
    <dgm:pt modelId="{17C17164-0D43-473D-9A26-5F1416FF0ACE}" type="pres">
      <dgm:prSet presAssocID="{8E678A5F-0CBC-4BDE-AE80-2A76348C8C84}" presName="rootText" presStyleLbl="node2" presStyleIdx="1" presStyleCnt="2">
        <dgm:presLayoutVars>
          <dgm:chPref val="3"/>
        </dgm:presLayoutVars>
      </dgm:prSet>
      <dgm:spPr/>
    </dgm:pt>
    <dgm:pt modelId="{5C065673-22E6-462B-9F37-508B42378E08}" type="pres">
      <dgm:prSet presAssocID="{8E678A5F-0CBC-4BDE-AE80-2A76348C8C84}" presName="rootConnector" presStyleLbl="node2" presStyleIdx="1" presStyleCnt="2"/>
      <dgm:spPr/>
    </dgm:pt>
    <dgm:pt modelId="{3D82FB28-B3A4-4553-A411-B808E3430494}" type="pres">
      <dgm:prSet presAssocID="{8E678A5F-0CBC-4BDE-AE80-2A76348C8C84}" presName="hierChild4" presStyleCnt="0"/>
      <dgm:spPr/>
    </dgm:pt>
    <dgm:pt modelId="{CFF89F5B-024A-4D81-B9B9-DC44E33D9918}" type="pres">
      <dgm:prSet presAssocID="{2FFFD44A-56FB-4760-87E0-EA7896F627FE}" presName="Name35" presStyleLbl="parChTrans1D3" presStyleIdx="3" presStyleCnt="6"/>
      <dgm:spPr/>
    </dgm:pt>
    <dgm:pt modelId="{D4D02684-2B04-4283-8B2D-0F9F88297819}" type="pres">
      <dgm:prSet presAssocID="{32F99F46-C530-4FC6-9AF5-5999A9F0B36E}" presName="hierRoot2" presStyleCnt="0">
        <dgm:presLayoutVars>
          <dgm:hierBranch val="r"/>
        </dgm:presLayoutVars>
      </dgm:prSet>
      <dgm:spPr/>
    </dgm:pt>
    <dgm:pt modelId="{1212BC89-D8AF-41EA-A0D4-D193A47D7CC3}" type="pres">
      <dgm:prSet presAssocID="{32F99F46-C530-4FC6-9AF5-5999A9F0B36E}" presName="rootComposite" presStyleCnt="0"/>
      <dgm:spPr/>
    </dgm:pt>
    <dgm:pt modelId="{D8B6C210-8302-4EA8-BC42-048119A97655}" type="pres">
      <dgm:prSet presAssocID="{32F99F46-C530-4FC6-9AF5-5999A9F0B36E}" presName="rootText" presStyleLbl="node3" presStyleIdx="3" presStyleCnt="6">
        <dgm:presLayoutVars>
          <dgm:chPref val="3"/>
        </dgm:presLayoutVars>
      </dgm:prSet>
      <dgm:spPr/>
    </dgm:pt>
    <dgm:pt modelId="{48701CCF-77A6-421A-A58A-6B84F1445F43}" type="pres">
      <dgm:prSet presAssocID="{32F99F46-C530-4FC6-9AF5-5999A9F0B36E}" presName="rootConnector" presStyleLbl="node3" presStyleIdx="3" presStyleCnt="6"/>
      <dgm:spPr/>
    </dgm:pt>
    <dgm:pt modelId="{9DBC57E1-9C5E-4775-9DE1-51E7B6E30AC7}" type="pres">
      <dgm:prSet presAssocID="{32F99F46-C530-4FC6-9AF5-5999A9F0B36E}" presName="hierChild4" presStyleCnt="0"/>
      <dgm:spPr/>
    </dgm:pt>
    <dgm:pt modelId="{785F28A3-AA8F-48FC-9CD8-C09F0F32FA24}" type="pres">
      <dgm:prSet presAssocID="{32F99F46-C530-4FC6-9AF5-5999A9F0B36E}" presName="hierChild5" presStyleCnt="0"/>
      <dgm:spPr/>
    </dgm:pt>
    <dgm:pt modelId="{CE3FAF9A-CFF4-4E3B-92E9-6D703632F5DB}" type="pres">
      <dgm:prSet presAssocID="{B9A67FAA-CBAE-4F1E-9DAB-D89929AD6F60}" presName="Name35" presStyleLbl="parChTrans1D3" presStyleIdx="4" presStyleCnt="6"/>
      <dgm:spPr/>
    </dgm:pt>
    <dgm:pt modelId="{37C8E355-414B-44DC-811A-711196CC005C}" type="pres">
      <dgm:prSet presAssocID="{ACC27D81-437E-4A5B-A435-4C0A24558ECD}" presName="hierRoot2" presStyleCnt="0">
        <dgm:presLayoutVars>
          <dgm:hierBranch val="r"/>
        </dgm:presLayoutVars>
      </dgm:prSet>
      <dgm:spPr/>
    </dgm:pt>
    <dgm:pt modelId="{0F06871A-CA6F-4274-AC64-934E4996D6B7}" type="pres">
      <dgm:prSet presAssocID="{ACC27D81-437E-4A5B-A435-4C0A24558ECD}" presName="rootComposite" presStyleCnt="0"/>
      <dgm:spPr/>
    </dgm:pt>
    <dgm:pt modelId="{FC8EF86F-5E13-4995-B540-F73237CAE1EF}" type="pres">
      <dgm:prSet presAssocID="{ACC27D81-437E-4A5B-A435-4C0A24558ECD}" presName="rootText" presStyleLbl="node3" presStyleIdx="4" presStyleCnt="6">
        <dgm:presLayoutVars>
          <dgm:chPref val="3"/>
        </dgm:presLayoutVars>
      </dgm:prSet>
      <dgm:spPr/>
    </dgm:pt>
    <dgm:pt modelId="{ED11E9FB-139E-446D-B04A-61F4F7F45B4F}" type="pres">
      <dgm:prSet presAssocID="{ACC27D81-437E-4A5B-A435-4C0A24558ECD}" presName="rootConnector" presStyleLbl="node3" presStyleIdx="4" presStyleCnt="6"/>
      <dgm:spPr/>
    </dgm:pt>
    <dgm:pt modelId="{EFC0A2DC-AFD4-4DB0-BA07-1DC5B61D82FC}" type="pres">
      <dgm:prSet presAssocID="{ACC27D81-437E-4A5B-A435-4C0A24558ECD}" presName="hierChild4" presStyleCnt="0"/>
      <dgm:spPr/>
    </dgm:pt>
    <dgm:pt modelId="{8F8BFFB1-9690-4FAE-8A8D-83A54E9CF127}" type="pres">
      <dgm:prSet presAssocID="{ACC27D81-437E-4A5B-A435-4C0A24558ECD}" presName="hierChild5" presStyleCnt="0"/>
      <dgm:spPr/>
    </dgm:pt>
    <dgm:pt modelId="{EE86BDAF-1AA5-4465-9B77-6AA4F683E526}" type="pres">
      <dgm:prSet presAssocID="{8043E620-DAAB-4B3A-8EB2-D5B71313AE5A}" presName="Name35" presStyleLbl="parChTrans1D3" presStyleIdx="5" presStyleCnt="6"/>
      <dgm:spPr/>
    </dgm:pt>
    <dgm:pt modelId="{C68E1F9D-45E0-4B9C-817C-121BF94C02CC}" type="pres">
      <dgm:prSet presAssocID="{01BD15FC-5AB1-471D-AF67-9E90CFEEA358}" presName="hierRoot2" presStyleCnt="0">
        <dgm:presLayoutVars>
          <dgm:hierBranch val="r"/>
        </dgm:presLayoutVars>
      </dgm:prSet>
      <dgm:spPr/>
    </dgm:pt>
    <dgm:pt modelId="{13A4C018-7A34-4F41-8005-AEA794D97A71}" type="pres">
      <dgm:prSet presAssocID="{01BD15FC-5AB1-471D-AF67-9E90CFEEA358}" presName="rootComposite" presStyleCnt="0"/>
      <dgm:spPr/>
    </dgm:pt>
    <dgm:pt modelId="{F19AA0F9-7AB1-45E2-B38A-543CB96FB5E5}" type="pres">
      <dgm:prSet presAssocID="{01BD15FC-5AB1-471D-AF67-9E90CFEEA358}" presName="rootText" presStyleLbl="node3" presStyleIdx="5" presStyleCnt="6">
        <dgm:presLayoutVars>
          <dgm:chPref val="3"/>
        </dgm:presLayoutVars>
      </dgm:prSet>
      <dgm:spPr/>
    </dgm:pt>
    <dgm:pt modelId="{C6248020-3AB9-4C6B-BB06-26597E67CFCE}" type="pres">
      <dgm:prSet presAssocID="{01BD15FC-5AB1-471D-AF67-9E90CFEEA358}" presName="rootConnector" presStyleLbl="node3" presStyleIdx="5" presStyleCnt="6"/>
      <dgm:spPr/>
    </dgm:pt>
    <dgm:pt modelId="{7A0ACF15-8D8F-44D0-9663-030C0E2E7E92}" type="pres">
      <dgm:prSet presAssocID="{01BD15FC-5AB1-471D-AF67-9E90CFEEA358}" presName="hierChild4" presStyleCnt="0"/>
      <dgm:spPr/>
    </dgm:pt>
    <dgm:pt modelId="{19527F43-A391-43ED-981F-AF1C386F4184}" type="pres">
      <dgm:prSet presAssocID="{01BD15FC-5AB1-471D-AF67-9E90CFEEA358}" presName="hierChild5" presStyleCnt="0"/>
      <dgm:spPr/>
    </dgm:pt>
    <dgm:pt modelId="{8C610CED-D69A-4E4A-948F-C8D44007A334}" type="pres">
      <dgm:prSet presAssocID="{8E678A5F-0CBC-4BDE-AE80-2A76348C8C84}" presName="hierChild5" presStyleCnt="0"/>
      <dgm:spPr/>
    </dgm:pt>
    <dgm:pt modelId="{BC7CFD61-63D8-438D-9208-E1B5AB627168}" type="pres">
      <dgm:prSet presAssocID="{B1BAE977-1945-451E-82C4-63B2200E0829}" presName="hierChild3" presStyleCnt="0"/>
      <dgm:spPr/>
    </dgm:pt>
    <dgm:pt modelId="{1BC3DA52-12DA-4C7C-B245-CB48A30978EF}" type="pres">
      <dgm:prSet presAssocID="{7DB36D9B-B21A-47A9-8071-3E82B5C09E53}" presName="Name111" presStyleLbl="parChTrans1D2" presStyleIdx="2" presStyleCnt="3"/>
      <dgm:spPr/>
    </dgm:pt>
    <dgm:pt modelId="{41C9E396-790A-4EDE-8CA7-E313BE0142E2}" type="pres">
      <dgm:prSet presAssocID="{66C6C0F7-7A0A-4390-ABF6-3B24C0DE8F37}" presName="hierRoot3" presStyleCnt="0">
        <dgm:presLayoutVars>
          <dgm:hierBranch/>
        </dgm:presLayoutVars>
      </dgm:prSet>
      <dgm:spPr/>
    </dgm:pt>
    <dgm:pt modelId="{7FE8AA8D-C0B4-4E7F-9772-3BAC322ACDD6}" type="pres">
      <dgm:prSet presAssocID="{66C6C0F7-7A0A-4390-ABF6-3B24C0DE8F37}" presName="rootComposite3" presStyleCnt="0"/>
      <dgm:spPr/>
    </dgm:pt>
    <dgm:pt modelId="{9A244B72-150A-4EB7-9215-987D5EBCC90C}" type="pres">
      <dgm:prSet presAssocID="{66C6C0F7-7A0A-4390-ABF6-3B24C0DE8F37}" presName="rootText3" presStyleLbl="asst1" presStyleIdx="0" presStyleCnt="1">
        <dgm:presLayoutVars>
          <dgm:chPref val="3"/>
        </dgm:presLayoutVars>
      </dgm:prSet>
      <dgm:spPr/>
    </dgm:pt>
    <dgm:pt modelId="{A62B88C8-42B5-40EF-841B-3D37D11E0CAA}" type="pres">
      <dgm:prSet presAssocID="{66C6C0F7-7A0A-4390-ABF6-3B24C0DE8F37}" presName="rootConnector3" presStyleLbl="asst1" presStyleIdx="0" presStyleCnt="1"/>
      <dgm:spPr/>
    </dgm:pt>
    <dgm:pt modelId="{5D6EF725-28B6-4DC9-8E0B-873686C0174B}" type="pres">
      <dgm:prSet presAssocID="{66C6C0F7-7A0A-4390-ABF6-3B24C0DE8F37}" presName="hierChild6" presStyleCnt="0"/>
      <dgm:spPr/>
    </dgm:pt>
    <dgm:pt modelId="{A9D5C3C7-6ABC-4489-A116-699274B482CC}" type="pres">
      <dgm:prSet presAssocID="{66C6C0F7-7A0A-4390-ABF6-3B24C0DE8F37}" presName="hierChild7" presStyleCnt="0"/>
      <dgm:spPr/>
    </dgm:pt>
    <dgm:pt modelId="{EC5D30D5-AD20-417F-8109-885041A72EEA}" type="pres">
      <dgm:prSet presAssocID="{7390621E-3523-4683-AEC7-73812C524FEB}" presName="hierRoot1" presStyleCnt="0">
        <dgm:presLayoutVars>
          <dgm:hierBranch val="init"/>
        </dgm:presLayoutVars>
      </dgm:prSet>
      <dgm:spPr/>
    </dgm:pt>
    <dgm:pt modelId="{DE896741-D8FD-47CE-A0BE-47CAB7DD52D5}" type="pres">
      <dgm:prSet presAssocID="{7390621E-3523-4683-AEC7-73812C524FEB}" presName="rootComposite1" presStyleCnt="0"/>
      <dgm:spPr/>
    </dgm:pt>
    <dgm:pt modelId="{1DAF43C0-181E-449C-ADD1-F2DE44B5B1BE}" type="pres">
      <dgm:prSet presAssocID="{7390621E-3523-4683-AEC7-73812C524FEB}" presName="rootText1" presStyleLbl="node0" presStyleIdx="1" presStyleCnt="2" custLinFactX="-66838" custLinFactY="-53325" custLinFactNeighborX="-100000" custLinFactNeighborY="-100000">
        <dgm:presLayoutVars>
          <dgm:chPref val="3"/>
        </dgm:presLayoutVars>
      </dgm:prSet>
      <dgm:spPr/>
    </dgm:pt>
    <dgm:pt modelId="{86E7CC36-FA82-4CAB-AF38-541AB2B9F2CF}" type="pres">
      <dgm:prSet presAssocID="{7390621E-3523-4683-AEC7-73812C524FEB}" presName="rootConnector1" presStyleLbl="node1" presStyleIdx="0" presStyleCnt="0"/>
      <dgm:spPr/>
    </dgm:pt>
    <dgm:pt modelId="{58B0AF75-0708-4223-BBB8-9E59EF623193}" type="pres">
      <dgm:prSet presAssocID="{7390621E-3523-4683-AEC7-73812C524FEB}" presName="hierChild2" presStyleCnt="0"/>
      <dgm:spPr/>
    </dgm:pt>
    <dgm:pt modelId="{D1A67852-3A89-49E6-AE13-754015D69F46}" type="pres">
      <dgm:prSet presAssocID="{7390621E-3523-4683-AEC7-73812C524FEB}" presName="hierChild3" presStyleCnt="0"/>
      <dgm:spPr/>
    </dgm:pt>
  </dgm:ptLst>
  <dgm:cxnLst>
    <dgm:cxn modelId="{52E00804-7F6F-46B9-93DA-3E9415718D4F}" type="presOf" srcId="{8043E620-DAAB-4B3A-8EB2-D5B71313AE5A}" destId="{EE86BDAF-1AA5-4465-9B77-6AA4F683E526}" srcOrd="0" destOrd="0" presId="urn:microsoft.com/office/officeart/2005/8/layout/orgChart1"/>
    <dgm:cxn modelId="{F1EFAB10-5C3A-4241-BE98-AE32427A90A0}" type="presOf" srcId="{CA560949-9966-4BDD-8577-46C2730DD474}" destId="{2AACF49B-6604-4108-B1E4-BE7B7944A849}" srcOrd="0" destOrd="0" presId="urn:microsoft.com/office/officeart/2005/8/layout/orgChart1"/>
    <dgm:cxn modelId="{0B003D1A-5839-4DCD-9D1F-6E86E3DA2D4A}" type="presOf" srcId="{7390621E-3523-4683-AEC7-73812C524FEB}" destId="{86E7CC36-FA82-4CAB-AF38-541AB2B9F2CF}" srcOrd="1" destOrd="0" presId="urn:microsoft.com/office/officeart/2005/8/layout/orgChart1"/>
    <dgm:cxn modelId="{662C991C-91CF-42E7-A242-8655ABD6DBBB}" srcId="{47B31663-3112-4AF9-A214-F9DEDA320718}" destId="{7390621E-3523-4683-AEC7-73812C524FEB}" srcOrd="1" destOrd="0" parTransId="{7315B1DF-52C1-4949-9938-E4CEBCE38513}" sibTransId="{B1D39F6E-E095-41BA-A3DF-D88E78FB3252}"/>
    <dgm:cxn modelId="{17E6A61C-3D47-4996-9F74-DBFAA222756B}" srcId="{47B31663-3112-4AF9-A214-F9DEDA320718}" destId="{B1BAE977-1945-451E-82C4-63B2200E0829}" srcOrd="0" destOrd="0" parTransId="{1D40C457-CB69-416F-A992-F642B4258838}" sibTransId="{769FFA0C-26F2-4C5F-9730-319C160734A6}"/>
    <dgm:cxn modelId="{B3F6702A-35A4-4602-8AA7-709357C98918}" type="presOf" srcId="{2FFFD44A-56FB-4760-87E0-EA7896F627FE}" destId="{CFF89F5B-024A-4D81-B9B9-DC44E33D9918}" srcOrd="0" destOrd="0" presId="urn:microsoft.com/office/officeart/2005/8/layout/orgChart1"/>
    <dgm:cxn modelId="{43F8A42C-EA93-4AED-9DA3-94D771DEAFC9}" srcId="{8E678A5F-0CBC-4BDE-AE80-2A76348C8C84}" destId="{32F99F46-C530-4FC6-9AF5-5999A9F0B36E}" srcOrd="0" destOrd="0" parTransId="{2FFFD44A-56FB-4760-87E0-EA7896F627FE}" sibTransId="{BC91A3DD-D537-4F3F-AA46-C1E35B28A2D0}"/>
    <dgm:cxn modelId="{A97F173A-3FC8-4989-9CA5-E627A19FD2C4}" srcId="{D9BE42BA-D0C9-4DED-A9CB-08FB706D823D}" destId="{D0713C3C-E0B2-4199-BF96-D4D8935AD653}" srcOrd="2" destOrd="0" parTransId="{C6B8A4A2-CD64-400F-8080-D7C4675E9720}" sibTransId="{5D6B3F2F-D2B9-4671-A436-06D45335EAA8}"/>
    <dgm:cxn modelId="{0233B03C-035E-4BE1-B014-9E580F12856C}" srcId="{8E678A5F-0CBC-4BDE-AE80-2A76348C8C84}" destId="{01BD15FC-5AB1-471D-AF67-9E90CFEEA358}" srcOrd="2" destOrd="0" parTransId="{8043E620-DAAB-4B3A-8EB2-D5B71313AE5A}" sibTransId="{6C5C5A4A-646A-4159-B5AE-73A1613CBC4C}"/>
    <dgm:cxn modelId="{DF22E33F-DA5A-44C0-8DC5-33821D193179}" type="presOf" srcId="{8E678A5F-0CBC-4BDE-AE80-2A76348C8C84}" destId="{5C065673-22E6-462B-9F37-508B42378E08}" srcOrd="1" destOrd="0" presId="urn:microsoft.com/office/officeart/2005/8/layout/orgChart1"/>
    <dgm:cxn modelId="{31EC785B-73D1-41B3-8E52-DF75B6664C12}" type="presOf" srcId="{D9BE42BA-D0C9-4DED-A9CB-08FB706D823D}" destId="{F2224D76-EB51-4F1E-B2AB-EB76A4A79A7E}" srcOrd="0" destOrd="0" presId="urn:microsoft.com/office/officeart/2005/8/layout/orgChart1"/>
    <dgm:cxn modelId="{8621275F-580C-4B64-A59F-2F91A5FDBF7F}" type="presOf" srcId="{5B2FD36A-E86B-4BA7-A768-E13DF3B21E76}" destId="{46F6B800-A7FF-4C0E-902B-10F90BA8EFDB}" srcOrd="0" destOrd="0" presId="urn:microsoft.com/office/officeart/2005/8/layout/orgChart1"/>
    <dgm:cxn modelId="{2093525F-5C8B-4784-8D16-15C88CECE351}" type="presOf" srcId="{ACC27D81-437E-4A5B-A435-4C0A24558ECD}" destId="{ED11E9FB-139E-446D-B04A-61F4F7F45B4F}" srcOrd="1" destOrd="0" presId="urn:microsoft.com/office/officeart/2005/8/layout/orgChart1"/>
    <dgm:cxn modelId="{F130F561-3315-4ECC-B0F4-F0E71CE1AC3E}" type="presOf" srcId="{C6B8A4A2-CD64-400F-8080-D7C4675E9720}" destId="{88ABE571-159A-4135-9AC6-35F4FAE95CD0}" srcOrd="0" destOrd="0" presId="urn:microsoft.com/office/officeart/2005/8/layout/orgChart1"/>
    <dgm:cxn modelId="{C9E6F645-6FFD-498C-A176-4218AF9378AF}" type="presOf" srcId="{66C6C0F7-7A0A-4390-ABF6-3B24C0DE8F37}" destId="{9A244B72-150A-4EB7-9215-987D5EBCC90C}" srcOrd="0" destOrd="0" presId="urn:microsoft.com/office/officeart/2005/8/layout/orgChart1"/>
    <dgm:cxn modelId="{A4A92E4B-BCBA-4596-9F04-8CCF468A52BA}" type="presOf" srcId="{1A5823D9-DB78-442B-A12A-DB832E165CA2}" destId="{E5AA92C7-8991-4E89-9B11-8D5FE90362E3}" srcOrd="0" destOrd="0" presId="urn:microsoft.com/office/officeart/2005/8/layout/orgChart1"/>
    <dgm:cxn modelId="{DDF0F14E-ADF7-4641-9A7A-1A614B4416AA}" type="presOf" srcId="{32F99F46-C530-4FC6-9AF5-5999A9F0B36E}" destId="{D8B6C210-8302-4EA8-BC42-048119A97655}" srcOrd="0" destOrd="0" presId="urn:microsoft.com/office/officeart/2005/8/layout/orgChart1"/>
    <dgm:cxn modelId="{F4BC2E6F-43D9-4591-BD63-5504AFA34C26}" type="presOf" srcId="{B1BAE977-1945-451E-82C4-63B2200E0829}" destId="{41A003B3-3C6E-4905-94FE-E4A6C1EE2D7B}" srcOrd="0" destOrd="0" presId="urn:microsoft.com/office/officeart/2005/8/layout/orgChart1"/>
    <dgm:cxn modelId="{80386651-8494-4915-8B4C-13E27F0D4383}" type="presOf" srcId="{A307567E-8192-4986-902A-EB1863463478}" destId="{716E04CF-178E-475B-AC73-3E75B22B69D8}" srcOrd="0" destOrd="0" presId="urn:microsoft.com/office/officeart/2005/8/layout/orgChart1"/>
    <dgm:cxn modelId="{F9E0FB72-03E8-4883-8026-111EB613A00F}" type="presOf" srcId="{1A5823D9-DB78-442B-A12A-DB832E165CA2}" destId="{75816D3A-0073-4FBC-8440-C5ECFCD0A26F}" srcOrd="1" destOrd="0" presId="urn:microsoft.com/office/officeart/2005/8/layout/orgChart1"/>
    <dgm:cxn modelId="{9D2F467A-19BF-4BFA-9A54-4EE680E8A49F}" type="presOf" srcId="{8E678A5F-0CBC-4BDE-AE80-2A76348C8C84}" destId="{17C17164-0D43-473D-9A26-5F1416FF0ACE}" srcOrd="0" destOrd="0" presId="urn:microsoft.com/office/officeart/2005/8/layout/orgChart1"/>
    <dgm:cxn modelId="{85C8B77E-39AE-44A1-B69A-4DDEE0AF92CC}" type="presOf" srcId="{01BD15FC-5AB1-471D-AF67-9E90CFEEA358}" destId="{F19AA0F9-7AB1-45E2-B38A-543CB96FB5E5}" srcOrd="0" destOrd="0" presId="urn:microsoft.com/office/officeart/2005/8/layout/orgChart1"/>
    <dgm:cxn modelId="{A9318483-181E-43C3-832A-85E721B0C810}" srcId="{8E678A5F-0CBC-4BDE-AE80-2A76348C8C84}" destId="{ACC27D81-437E-4A5B-A435-4C0A24558ECD}" srcOrd="1" destOrd="0" parTransId="{B9A67FAA-CBAE-4F1E-9DAB-D89929AD6F60}" sibTransId="{EBBEF757-8404-444E-AE9B-A63A52B8BF21}"/>
    <dgm:cxn modelId="{95193689-E2E2-4E7A-B0F3-CB9B1A4D0297}" type="presOf" srcId="{01BD15FC-5AB1-471D-AF67-9E90CFEEA358}" destId="{C6248020-3AB9-4C6B-BB06-26597E67CFCE}" srcOrd="1" destOrd="0" presId="urn:microsoft.com/office/officeart/2005/8/layout/orgChart1"/>
    <dgm:cxn modelId="{0594058A-AA86-4AAB-86E4-78AF66B62D41}" type="presOf" srcId="{7390621E-3523-4683-AEC7-73812C524FEB}" destId="{1DAF43C0-181E-449C-ADD1-F2DE44B5B1BE}" srcOrd="0" destOrd="0" presId="urn:microsoft.com/office/officeart/2005/8/layout/orgChart1"/>
    <dgm:cxn modelId="{206B078B-3D12-4082-B51D-1E9DCE92D312}" type="presOf" srcId="{ACC27D81-437E-4A5B-A435-4C0A24558ECD}" destId="{FC8EF86F-5E13-4995-B540-F73237CAE1EF}" srcOrd="0" destOrd="0" presId="urn:microsoft.com/office/officeart/2005/8/layout/orgChart1"/>
    <dgm:cxn modelId="{9E4F358D-8B64-41DC-BCF2-F07D05AF77C9}" srcId="{B1BAE977-1945-451E-82C4-63B2200E0829}" destId="{D9BE42BA-D0C9-4DED-A9CB-08FB706D823D}" srcOrd="1" destOrd="0" parTransId="{C3308991-E217-499D-ACD5-3D2D5E09E5B2}" sibTransId="{A4DBABC1-D458-4C51-ADB3-3BCF3533D304}"/>
    <dgm:cxn modelId="{86F0A495-158F-4B19-B8C7-25D740538EB3}" type="presOf" srcId="{66C6C0F7-7A0A-4390-ABF6-3B24C0DE8F37}" destId="{A62B88C8-42B5-40EF-841B-3D37D11E0CAA}" srcOrd="1" destOrd="0" presId="urn:microsoft.com/office/officeart/2005/8/layout/orgChart1"/>
    <dgm:cxn modelId="{BB31159C-2D0B-44EA-9CA0-CCD935CDB162}" type="presOf" srcId="{D0713C3C-E0B2-4199-BF96-D4D8935AD653}" destId="{D7D283C4-A956-45BA-80E3-DD802B60E81F}" srcOrd="1" destOrd="0" presId="urn:microsoft.com/office/officeart/2005/8/layout/orgChart1"/>
    <dgm:cxn modelId="{603F299E-0BDA-4451-B63D-DA9CC9C77CDB}" type="presOf" srcId="{B9A67FAA-CBAE-4F1E-9DAB-D89929AD6F60}" destId="{CE3FAF9A-CFF4-4E3B-92E9-6D703632F5DB}" srcOrd="0" destOrd="0" presId="urn:microsoft.com/office/officeart/2005/8/layout/orgChart1"/>
    <dgm:cxn modelId="{DB053FA1-C898-409E-B7BB-478FE1742FDC}" type="presOf" srcId="{D0713C3C-E0B2-4199-BF96-D4D8935AD653}" destId="{A52D8F41-994B-49AF-9FD7-8D85E9DAB93D}" srcOrd="0" destOrd="0" presId="urn:microsoft.com/office/officeart/2005/8/layout/orgChart1"/>
    <dgm:cxn modelId="{652FA5AB-7F71-4926-9D6B-0415E6D79848}" srcId="{D9BE42BA-D0C9-4DED-A9CB-08FB706D823D}" destId="{5B2FD36A-E86B-4BA7-A768-E13DF3B21E76}" srcOrd="1" destOrd="0" parTransId="{CA560949-9966-4BDD-8577-46C2730DD474}" sibTransId="{D4A31849-7EC6-4F78-9B4E-728495E70023}"/>
    <dgm:cxn modelId="{508A54B6-7224-48ED-9CE5-7C24667BA4ED}" srcId="{B1BAE977-1945-451E-82C4-63B2200E0829}" destId="{8E678A5F-0CBC-4BDE-AE80-2A76348C8C84}" srcOrd="2" destOrd="0" parTransId="{A7B42F41-9D45-4337-BEF4-8017CF0C826B}" sibTransId="{BAFC9035-9932-4134-927C-55030D145CBF}"/>
    <dgm:cxn modelId="{6C38F3B9-9F09-4FE6-94A6-3E99AF6E4C36}" type="presOf" srcId="{5B2FD36A-E86B-4BA7-A768-E13DF3B21E76}" destId="{9EE99993-00A6-4D24-A742-3E29C1614984}" srcOrd="1" destOrd="0" presId="urn:microsoft.com/office/officeart/2005/8/layout/orgChart1"/>
    <dgm:cxn modelId="{C485B6BE-C63C-4E51-ADB0-397D13522678}" type="presOf" srcId="{C3308991-E217-499D-ACD5-3D2D5E09E5B2}" destId="{D63CD54E-8CCC-4F88-9C2F-693DB1D2FCC2}" srcOrd="0" destOrd="0" presId="urn:microsoft.com/office/officeart/2005/8/layout/orgChart1"/>
    <dgm:cxn modelId="{56D705C1-103A-47BB-B4B5-7359A2424E4C}" type="presOf" srcId="{47B31663-3112-4AF9-A214-F9DEDA320718}" destId="{6662CC52-0D41-4C40-857A-36F84971AC94}" srcOrd="0" destOrd="0" presId="urn:microsoft.com/office/officeart/2005/8/layout/orgChart1"/>
    <dgm:cxn modelId="{A82265C5-E988-4666-9AB1-0342D9ED32A3}" type="presOf" srcId="{D9BE42BA-D0C9-4DED-A9CB-08FB706D823D}" destId="{C14FFB29-7A08-42C7-81BC-8D54BCFEBE13}" srcOrd="1" destOrd="0" presId="urn:microsoft.com/office/officeart/2005/8/layout/orgChart1"/>
    <dgm:cxn modelId="{D0DF53C7-5CE8-43EC-AD0C-E8B12AC1E9FC}" type="presOf" srcId="{B1BAE977-1945-451E-82C4-63B2200E0829}" destId="{105AA9AC-6154-4D77-946A-F44951F11C4A}" srcOrd="1" destOrd="0" presId="urn:microsoft.com/office/officeart/2005/8/layout/orgChart1"/>
    <dgm:cxn modelId="{B630BAE5-37FE-42D5-80AF-FA6E1784B5C9}" type="presOf" srcId="{32F99F46-C530-4FC6-9AF5-5999A9F0B36E}" destId="{48701CCF-77A6-421A-A58A-6B84F1445F43}" srcOrd="1" destOrd="0" presId="urn:microsoft.com/office/officeart/2005/8/layout/orgChart1"/>
    <dgm:cxn modelId="{CB4E25F9-91A9-43BB-908F-CA14CBCD7D86}" type="presOf" srcId="{7DB36D9B-B21A-47A9-8071-3E82B5C09E53}" destId="{1BC3DA52-12DA-4C7C-B245-CB48A30978EF}" srcOrd="0" destOrd="0" presId="urn:microsoft.com/office/officeart/2005/8/layout/orgChart1"/>
    <dgm:cxn modelId="{67DF63FA-C977-4235-8C76-92F135B6AEE4}" srcId="{D9BE42BA-D0C9-4DED-A9CB-08FB706D823D}" destId="{1A5823D9-DB78-442B-A12A-DB832E165CA2}" srcOrd="0" destOrd="0" parTransId="{A307567E-8192-4986-902A-EB1863463478}" sibTransId="{355E72E2-9F34-4E0E-A007-897334AD6D84}"/>
    <dgm:cxn modelId="{712EACFA-9FBE-4C54-8284-8D595FA7D87D}" type="presOf" srcId="{A7B42F41-9D45-4337-BEF4-8017CF0C826B}" destId="{9B7FF8D8-620E-43A7-93C6-E662660B3C87}" srcOrd="0" destOrd="0" presId="urn:microsoft.com/office/officeart/2005/8/layout/orgChart1"/>
    <dgm:cxn modelId="{D70973FF-959C-4B98-8CCF-3C5256C3CCE3}" srcId="{B1BAE977-1945-451E-82C4-63B2200E0829}" destId="{66C6C0F7-7A0A-4390-ABF6-3B24C0DE8F37}" srcOrd="0" destOrd="0" parTransId="{7DB36D9B-B21A-47A9-8071-3E82B5C09E53}" sibTransId="{DCADCB70-1C99-4409-B334-4D5435554FDC}"/>
    <dgm:cxn modelId="{CD1F4221-365C-4B2D-86A5-100EEE26C839}" type="presParOf" srcId="{6662CC52-0D41-4C40-857A-36F84971AC94}" destId="{BA063957-898D-429B-B46C-3804CBAE4FFD}" srcOrd="0" destOrd="0" presId="urn:microsoft.com/office/officeart/2005/8/layout/orgChart1"/>
    <dgm:cxn modelId="{C4BAD074-1874-48F8-9DD0-CC939E05C9DE}" type="presParOf" srcId="{BA063957-898D-429B-B46C-3804CBAE4FFD}" destId="{90421842-E851-4A6B-BF75-3A795C72BFC9}" srcOrd="0" destOrd="0" presId="urn:microsoft.com/office/officeart/2005/8/layout/orgChart1"/>
    <dgm:cxn modelId="{6911BFD1-F4F9-4AC3-B5E6-4C6F0E6E11A0}" type="presParOf" srcId="{90421842-E851-4A6B-BF75-3A795C72BFC9}" destId="{41A003B3-3C6E-4905-94FE-E4A6C1EE2D7B}" srcOrd="0" destOrd="0" presId="urn:microsoft.com/office/officeart/2005/8/layout/orgChart1"/>
    <dgm:cxn modelId="{BDAECD44-28FB-4F36-80AB-36466FE956BE}" type="presParOf" srcId="{90421842-E851-4A6B-BF75-3A795C72BFC9}" destId="{105AA9AC-6154-4D77-946A-F44951F11C4A}" srcOrd="1" destOrd="0" presId="urn:microsoft.com/office/officeart/2005/8/layout/orgChart1"/>
    <dgm:cxn modelId="{DEDBC381-D0F3-4608-A086-A32FC3933DD2}" type="presParOf" srcId="{BA063957-898D-429B-B46C-3804CBAE4FFD}" destId="{346DFBE8-3129-4076-AAB6-2F7840E1A1A8}" srcOrd="1" destOrd="0" presId="urn:microsoft.com/office/officeart/2005/8/layout/orgChart1"/>
    <dgm:cxn modelId="{B1245D65-A272-43C4-98B5-7F3B23B89409}" type="presParOf" srcId="{346DFBE8-3129-4076-AAB6-2F7840E1A1A8}" destId="{D63CD54E-8CCC-4F88-9C2F-693DB1D2FCC2}" srcOrd="0" destOrd="0" presId="urn:microsoft.com/office/officeart/2005/8/layout/orgChart1"/>
    <dgm:cxn modelId="{36C38890-D5EC-429F-A68E-BA67D8C749D5}" type="presParOf" srcId="{346DFBE8-3129-4076-AAB6-2F7840E1A1A8}" destId="{2E3B328E-D612-4596-9200-A1463734979F}" srcOrd="1" destOrd="0" presId="urn:microsoft.com/office/officeart/2005/8/layout/orgChart1"/>
    <dgm:cxn modelId="{03008616-A2CE-46E8-9BAA-534599E5FE88}" type="presParOf" srcId="{2E3B328E-D612-4596-9200-A1463734979F}" destId="{7C705C4C-A3F7-4FB0-9072-67D0B95072B6}" srcOrd="0" destOrd="0" presId="urn:microsoft.com/office/officeart/2005/8/layout/orgChart1"/>
    <dgm:cxn modelId="{A2EF2375-90BB-4E6F-A470-10AE1FDD1CF9}" type="presParOf" srcId="{7C705C4C-A3F7-4FB0-9072-67D0B95072B6}" destId="{F2224D76-EB51-4F1E-B2AB-EB76A4A79A7E}" srcOrd="0" destOrd="0" presId="urn:microsoft.com/office/officeart/2005/8/layout/orgChart1"/>
    <dgm:cxn modelId="{776CE7BE-05EC-46D6-80EA-7B4BFF40B3A9}" type="presParOf" srcId="{7C705C4C-A3F7-4FB0-9072-67D0B95072B6}" destId="{C14FFB29-7A08-42C7-81BC-8D54BCFEBE13}" srcOrd="1" destOrd="0" presId="urn:microsoft.com/office/officeart/2005/8/layout/orgChart1"/>
    <dgm:cxn modelId="{AA17F669-648E-4634-89B5-AF65272E8C38}" type="presParOf" srcId="{2E3B328E-D612-4596-9200-A1463734979F}" destId="{CFB20794-43B4-486F-9BC9-C1B41924061F}" srcOrd="1" destOrd="0" presId="urn:microsoft.com/office/officeart/2005/8/layout/orgChart1"/>
    <dgm:cxn modelId="{EDA11F20-1AE2-40CF-869F-E427D78763C7}" type="presParOf" srcId="{CFB20794-43B4-486F-9BC9-C1B41924061F}" destId="{716E04CF-178E-475B-AC73-3E75B22B69D8}" srcOrd="0" destOrd="0" presId="urn:microsoft.com/office/officeart/2005/8/layout/orgChart1"/>
    <dgm:cxn modelId="{EFB1513F-DA78-4984-ACA3-C549F6453A75}" type="presParOf" srcId="{CFB20794-43B4-486F-9BC9-C1B41924061F}" destId="{5309259A-C3D0-4DE4-B4DD-FDE5D1AF3EC3}" srcOrd="1" destOrd="0" presId="urn:microsoft.com/office/officeart/2005/8/layout/orgChart1"/>
    <dgm:cxn modelId="{088478B4-521E-4214-A3C3-1323C970D9D0}" type="presParOf" srcId="{5309259A-C3D0-4DE4-B4DD-FDE5D1AF3EC3}" destId="{6D35F3B5-7D69-49A4-9A00-89C16D881C41}" srcOrd="0" destOrd="0" presId="urn:microsoft.com/office/officeart/2005/8/layout/orgChart1"/>
    <dgm:cxn modelId="{CBD0CDA6-F35E-4DBA-BF35-5D10A462B132}" type="presParOf" srcId="{6D35F3B5-7D69-49A4-9A00-89C16D881C41}" destId="{E5AA92C7-8991-4E89-9B11-8D5FE90362E3}" srcOrd="0" destOrd="0" presId="urn:microsoft.com/office/officeart/2005/8/layout/orgChart1"/>
    <dgm:cxn modelId="{80153980-4F64-4A8E-9BC5-CA2437747C23}" type="presParOf" srcId="{6D35F3B5-7D69-49A4-9A00-89C16D881C41}" destId="{75816D3A-0073-4FBC-8440-C5ECFCD0A26F}" srcOrd="1" destOrd="0" presId="urn:microsoft.com/office/officeart/2005/8/layout/orgChart1"/>
    <dgm:cxn modelId="{3D57A172-CD4E-4715-9835-1CB8EF6EADDD}" type="presParOf" srcId="{5309259A-C3D0-4DE4-B4DD-FDE5D1AF3EC3}" destId="{D4521546-FCA7-4A1A-BDCB-61E7BFB742EE}" srcOrd="1" destOrd="0" presId="urn:microsoft.com/office/officeart/2005/8/layout/orgChart1"/>
    <dgm:cxn modelId="{4CA7DF36-B7A7-42E8-BD19-24580480FEB3}" type="presParOf" srcId="{5309259A-C3D0-4DE4-B4DD-FDE5D1AF3EC3}" destId="{409C0059-A698-4408-8E2F-39381C6F496B}" srcOrd="2" destOrd="0" presId="urn:microsoft.com/office/officeart/2005/8/layout/orgChart1"/>
    <dgm:cxn modelId="{852AF26C-2F7C-4A14-990B-024F056FC585}" type="presParOf" srcId="{CFB20794-43B4-486F-9BC9-C1B41924061F}" destId="{2AACF49B-6604-4108-B1E4-BE7B7944A849}" srcOrd="2" destOrd="0" presId="urn:microsoft.com/office/officeart/2005/8/layout/orgChart1"/>
    <dgm:cxn modelId="{27E95C68-EBA5-4E1D-B6D0-23938307C2F1}" type="presParOf" srcId="{CFB20794-43B4-486F-9BC9-C1B41924061F}" destId="{15084B15-729F-4FDD-8ACC-E652DF4164E7}" srcOrd="3" destOrd="0" presId="urn:microsoft.com/office/officeart/2005/8/layout/orgChart1"/>
    <dgm:cxn modelId="{BF2736B7-FDA9-4A9C-A96E-7CA909B2CCA3}" type="presParOf" srcId="{15084B15-729F-4FDD-8ACC-E652DF4164E7}" destId="{E48CA0C2-FD8E-4768-8707-F32171E94396}" srcOrd="0" destOrd="0" presId="urn:microsoft.com/office/officeart/2005/8/layout/orgChart1"/>
    <dgm:cxn modelId="{95B63643-EF91-493A-8247-BDDDEA371B3F}" type="presParOf" srcId="{E48CA0C2-FD8E-4768-8707-F32171E94396}" destId="{46F6B800-A7FF-4C0E-902B-10F90BA8EFDB}" srcOrd="0" destOrd="0" presId="urn:microsoft.com/office/officeart/2005/8/layout/orgChart1"/>
    <dgm:cxn modelId="{7D7A8E34-6385-4B96-8FA5-25E7B84A3E7E}" type="presParOf" srcId="{E48CA0C2-FD8E-4768-8707-F32171E94396}" destId="{9EE99993-00A6-4D24-A742-3E29C1614984}" srcOrd="1" destOrd="0" presId="urn:microsoft.com/office/officeart/2005/8/layout/orgChart1"/>
    <dgm:cxn modelId="{35CDD9F7-9CFF-4ECF-A684-045315377BCA}" type="presParOf" srcId="{15084B15-729F-4FDD-8ACC-E652DF4164E7}" destId="{B99027AD-A3EC-49BD-BD0B-6E0DD6D1597A}" srcOrd="1" destOrd="0" presId="urn:microsoft.com/office/officeart/2005/8/layout/orgChart1"/>
    <dgm:cxn modelId="{AE33272E-72A6-498B-BF3D-C9EC7D53CB53}" type="presParOf" srcId="{15084B15-729F-4FDD-8ACC-E652DF4164E7}" destId="{8DDE3751-8E77-4B2D-A80C-EED66903F957}" srcOrd="2" destOrd="0" presId="urn:microsoft.com/office/officeart/2005/8/layout/orgChart1"/>
    <dgm:cxn modelId="{10FEA13E-6C2C-41C6-BC48-BB3E405F6864}" type="presParOf" srcId="{CFB20794-43B4-486F-9BC9-C1B41924061F}" destId="{88ABE571-159A-4135-9AC6-35F4FAE95CD0}" srcOrd="4" destOrd="0" presId="urn:microsoft.com/office/officeart/2005/8/layout/orgChart1"/>
    <dgm:cxn modelId="{94E5DC80-2EE3-497C-BF0D-68A82FA91652}" type="presParOf" srcId="{CFB20794-43B4-486F-9BC9-C1B41924061F}" destId="{08BCD662-98C4-4702-94BE-631FC49EAA2E}" srcOrd="5" destOrd="0" presId="urn:microsoft.com/office/officeart/2005/8/layout/orgChart1"/>
    <dgm:cxn modelId="{11745DAD-7D7D-411F-A185-53D7CA784098}" type="presParOf" srcId="{08BCD662-98C4-4702-94BE-631FC49EAA2E}" destId="{7526CFEE-2B5A-40A4-8BB5-067926231939}" srcOrd="0" destOrd="0" presId="urn:microsoft.com/office/officeart/2005/8/layout/orgChart1"/>
    <dgm:cxn modelId="{194AC3B5-3A2B-40A1-8B94-55C9AA2719B3}" type="presParOf" srcId="{7526CFEE-2B5A-40A4-8BB5-067926231939}" destId="{A52D8F41-994B-49AF-9FD7-8D85E9DAB93D}" srcOrd="0" destOrd="0" presId="urn:microsoft.com/office/officeart/2005/8/layout/orgChart1"/>
    <dgm:cxn modelId="{A1F23FD0-E173-4B85-9DFD-D527E2954D89}" type="presParOf" srcId="{7526CFEE-2B5A-40A4-8BB5-067926231939}" destId="{D7D283C4-A956-45BA-80E3-DD802B60E81F}" srcOrd="1" destOrd="0" presId="urn:microsoft.com/office/officeart/2005/8/layout/orgChart1"/>
    <dgm:cxn modelId="{CF4B72D7-DE71-4E50-B4BC-7F5E5024125B}" type="presParOf" srcId="{08BCD662-98C4-4702-94BE-631FC49EAA2E}" destId="{1740133D-5D08-498A-877F-25F6A258377A}" srcOrd="1" destOrd="0" presId="urn:microsoft.com/office/officeart/2005/8/layout/orgChart1"/>
    <dgm:cxn modelId="{C4DBCDED-66AE-470D-AEF7-4B1B08EB947A}" type="presParOf" srcId="{08BCD662-98C4-4702-94BE-631FC49EAA2E}" destId="{6F2CF013-2F62-4C91-89F9-F536828E57DA}" srcOrd="2" destOrd="0" presId="urn:microsoft.com/office/officeart/2005/8/layout/orgChart1"/>
    <dgm:cxn modelId="{3EC9E25B-80C9-486C-8D59-DA81667337C2}" type="presParOf" srcId="{2E3B328E-D612-4596-9200-A1463734979F}" destId="{8BC32992-72EE-4A68-BF8B-37B0299C8694}" srcOrd="2" destOrd="0" presId="urn:microsoft.com/office/officeart/2005/8/layout/orgChart1"/>
    <dgm:cxn modelId="{DE55735E-2C9F-42E6-9D41-A7E23F59A0AB}" type="presParOf" srcId="{346DFBE8-3129-4076-AAB6-2F7840E1A1A8}" destId="{9B7FF8D8-620E-43A7-93C6-E662660B3C87}" srcOrd="2" destOrd="0" presId="urn:microsoft.com/office/officeart/2005/8/layout/orgChart1"/>
    <dgm:cxn modelId="{E2587739-D49D-4A5C-A5F7-086CEB16FB88}" type="presParOf" srcId="{346DFBE8-3129-4076-AAB6-2F7840E1A1A8}" destId="{EAA0D1A6-3093-4A25-BBB5-4458351EA46F}" srcOrd="3" destOrd="0" presId="urn:microsoft.com/office/officeart/2005/8/layout/orgChart1"/>
    <dgm:cxn modelId="{5C2CAD0F-32C6-4A5F-BDB0-78629FD72914}" type="presParOf" srcId="{EAA0D1A6-3093-4A25-BBB5-4458351EA46F}" destId="{BD3C95AA-3F0D-43AE-9441-ADD37B5352BD}" srcOrd="0" destOrd="0" presId="urn:microsoft.com/office/officeart/2005/8/layout/orgChart1"/>
    <dgm:cxn modelId="{67F9A45A-ED48-4710-8B02-F6EE92C9625A}" type="presParOf" srcId="{BD3C95AA-3F0D-43AE-9441-ADD37B5352BD}" destId="{17C17164-0D43-473D-9A26-5F1416FF0ACE}" srcOrd="0" destOrd="0" presId="urn:microsoft.com/office/officeart/2005/8/layout/orgChart1"/>
    <dgm:cxn modelId="{497F726D-D911-4FE8-9AA3-BA241ED1E2A5}" type="presParOf" srcId="{BD3C95AA-3F0D-43AE-9441-ADD37B5352BD}" destId="{5C065673-22E6-462B-9F37-508B42378E08}" srcOrd="1" destOrd="0" presId="urn:microsoft.com/office/officeart/2005/8/layout/orgChart1"/>
    <dgm:cxn modelId="{B5D72715-F778-4E15-BBAF-CDEEF0A541D7}" type="presParOf" srcId="{EAA0D1A6-3093-4A25-BBB5-4458351EA46F}" destId="{3D82FB28-B3A4-4553-A411-B808E3430494}" srcOrd="1" destOrd="0" presId="urn:microsoft.com/office/officeart/2005/8/layout/orgChart1"/>
    <dgm:cxn modelId="{062F87B6-1EDE-4E9C-8325-807DD40E2D45}" type="presParOf" srcId="{3D82FB28-B3A4-4553-A411-B808E3430494}" destId="{CFF89F5B-024A-4D81-B9B9-DC44E33D9918}" srcOrd="0" destOrd="0" presId="urn:microsoft.com/office/officeart/2005/8/layout/orgChart1"/>
    <dgm:cxn modelId="{61B2CBEE-1623-4263-9CE7-8D029F2F0B71}" type="presParOf" srcId="{3D82FB28-B3A4-4553-A411-B808E3430494}" destId="{D4D02684-2B04-4283-8B2D-0F9F88297819}" srcOrd="1" destOrd="0" presId="urn:microsoft.com/office/officeart/2005/8/layout/orgChart1"/>
    <dgm:cxn modelId="{40FFAE42-E358-42C2-906C-F94840188655}" type="presParOf" srcId="{D4D02684-2B04-4283-8B2D-0F9F88297819}" destId="{1212BC89-D8AF-41EA-A0D4-D193A47D7CC3}" srcOrd="0" destOrd="0" presId="urn:microsoft.com/office/officeart/2005/8/layout/orgChart1"/>
    <dgm:cxn modelId="{07DD0549-D0D9-4197-BAB9-578949FBF1F5}" type="presParOf" srcId="{1212BC89-D8AF-41EA-A0D4-D193A47D7CC3}" destId="{D8B6C210-8302-4EA8-BC42-048119A97655}" srcOrd="0" destOrd="0" presId="urn:microsoft.com/office/officeart/2005/8/layout/orgChart1"/>
    <dgm:cxn modelId="{90DFF1A3-DBBC-4B1B-BC77-9480C5D984DA}" type="presParOf" srcId="{1212BC89-D8AF-41EA-A0D4-D193A47D7CC3}" destId="{48701CCF-77A6-421A-A58A-6B84F1445F43}" srcOrd="1" destOrd="0" presId="urn:microsoft.com/office/officeart/2005/8/layout/orgChart1"/>
    <dgm:cxn modelId="{3FAE52F2-8731-4F8B-9788-2EB7656BE02D}" type="presParOf" srcId="{D4D02684-2B04-4283-8B2D-0F9F88297819}" destId="{9DBC57E1-9C5E-4775-9DE1-51E7B6E30AC7}" srcOrd="1" destOrd="0" presId="urn:microsoft.com/office/officeart/2005/8/layout/orgChart1"/>
    <dgm:cxn modelId="{AC6DDEE8-4CEC-436D-B433-AC2EDDE1DB6F}" type="presParOf" srcId="{D4D02684-2B04-4283-8B2D-0F9F88297819}" destId="{785F28A3-AA8F-48FC-9CD8-C09F0F32FA24}" srcOrd="2" destOrd="0" presId="urn:microsoft.com/office/officeart/2005/8/layout/orgChart1"/>
    <dgm:cxn modelId="{33349016-7CB0-488D-A47C-D4B60FA7F7C1}" type="presParOf" srcId="{3D82FB28-B3A4-4553-A411-B808E3430494}" destId="{CE3FAF9A-CFF4-4E3B-92E9-6D703632F5DB}" srcOrd="2" destOrd="0" presId="urn:microsoft.com/office/officeart/2005/8/layout/orgChart1"/>
    <dgm:cxn modelId="{C4DF6DC8-E682-4A2B-849A-F13110384F9F}" type="presParOf" srcId="{3D82FB28-B3A4-4553-A411-B808E3430494}" destId="{37C8E355-414B-44DC-811A-711196CC005C}" srcOrd="3" destOrd="0" presId="urn:microsoft.com/office/officeart/2005/8/layout/orgChart1"/>
    <dgm:cxn modelId="{FBE81C54-B008-4D2E-82E5-6B97C721FBF5}" type="presParOf" srcId="{37C8E355-414B-44DC-811A-711196CC005C}" destId="{0F06871A-CA6F-4274-AC64-934E4996D6B7}" srcOrd="0" destOrd="0" presId="urn:microsoft.com/office/officeart/2005/8/layout/orgChart1"/>
    <dgm:cxn modelId="{73DEFE72-F117-4A13-914C-B60A3879AD04}" type="presParOf" srcId="{0F06871A-CA6F-4274-AC64-934E4996D6B7}" destId="{FC8EF86F-5E13-4995-B540-F73237CAE1EF}" srcOrd="0" destOrd="0" presId="urn:microsoft.com/office/officeart/2005/8/layout/orgChart1"/>
    <dgm:cxn modelId="{CE13E4A6-DA64-4117-B9EC-E3EA085BD86B}" type="presParOf" srcId="{0F06871A-CA6F-4274-AC64-934E4996D6B7}" destId="{ED11E9FB-139E-446D-B04A-61F4F7F45B4F}" srcOrd="1" destOrd="0" presId="urn:microsoft.com/office/officeart/2005/8/layout/orgChart1"/>
    <dgm:cxn modelId="{87E965E3-4E9B-40EF-A1E2-0DA6A6E70074}" type="presParOf" srcId="{37C8E355-414B-44DC-811A-711196CC005C}" destId="{EFC0A2DC-AFD4-4DB0-BA07-1DC5B61D82FC}" srcOrd="1" destOrd="0" presId="urn:microsoft.com/office/officeart/2005/8/layout/orgChart1"/>
    <dgm:cxn modelId="{52DCF58A-01A9-43CE-8949-D6DBE238E980}" type="presParOf" srcId="{37C8E355-414B-44DC-811A-711196CC005C}" destId="{8F8BFFB1-9690-4FAE-8A8D-83A54E9CF127}" srcOrd="2" destOrd="0" presId="urn:microsoft.com/office/officeart/2005/8/layout/orgChart1"/>
    <dgm:cxn modelId="{6B746576-F160-41F8-AD34-0DC2543F5ED2}" type="presParOf" srcId="{3D82FB28-B3A4-4553-A411-B808E3430494}" destId="{EE86BDAF-1AA5-4465-9B77-6AA4F683E526}" srcOrd="4" destOrd="0" presId="urn:microsoft.com/office/officeart/2005/8/layout/orgChart1"/>
    <dgm:cxn modelId="{5FAF86BC-32C0-4512-B080-31E928C61965}" type="presParOf" srcId="{3D82FB28-B3A4-4553-A411-B808E3430494}" destId="{C68E1F9D-45E0-4B9C-817C-121BF94C02CC}" srcOrd="5" destOrd="0" presId="urn:microsoft.com/office/officeart/2005/8/layout/orgChart1"/>
    <dgm:cxn modelId="{EA67B1FB-9298-4C5E-9E08-25900F5E5FBD}" type="presParOf" srcId="{C68E1F9D-45E0-4B9C-817C-121BF94C02CC}" destId="{13A4C018-7A34-4F41-8005-AEA794D97A71}" srcOrd="0" destOrd="0" presId="urn:microsoft.com/office/officeart/2005/8/layout/orgChart1"/>
    <dgm:cxn modelId="{EDA05829-B11F-47D7-9737-9EDFBC0A5959}" type="presParOf" srcId="{13A4C018-7A34-4F41-8005-AEA794D97A71}" destId="{F19AA0F9-7AB1-45E2-B38A-543CB96FB5E5}" srcOrd="0" destOrd="0" presId="urn:microsoft.com/office/officeart/2005/8/layout/orgChart1"/>
    <dgm:cxn modelId="{BC4146BF-5CAC-4DD7-B512-29A43F7DC0D5}" type="presParOf" srcId="{13A4C018-7A34-4F41-8005-AEA794D97A71}" destId="{C6248020-3AB9-4C6B-BB06-26597E67CFCE}" srcOrd="1" destOrd="0" presId="urn:microsoft.com/office/officeart/2005/8/layout/orgChart1"/>
    <dgm:cxn modelId="{2D22F45F-E06B-46D8-B187-A18C58897DB3}" type="presParOf" srcId="{C68E1F9D-45E0-4B9C-817C-121BF94C02CC}" destId="{7A0ACF15-8D8F-44D0-9663-030C0E2E7E92}" srcOrd="1" destOrd="0" presId="urn:microsoft.com/office/officeart/2005/8/layout/orgChart1"/>
    <dgm:cxn modelId="{4A0DBB42-E780-4170-A8F0-BB460E2022E2}" type="presParOf" srcId="{C68E1F9D-45E0-4B9C-817C-121BF94C02CC}" destId="{19527F43-A391-43ED-981F-AF1C386F4184}" srcOrd="2" destOrd="0" presId="urn:microsoft.com/office/officeart/2005/8/layout/orgChart1"/>
    <dgm:cxn modelId="{05CA2A4A-27A9-477D-9764-22C004084890}" type="presParOf" srcId="{EAA0D1A6-3093-4A25-BBB5-4458351EA46F}" destId="{8C610CED-D69A-4E4A-948F-C8D44007A334}" srcOrd="2" destOrd="0" presId="urn:microsoft.com/office/officeart/2005/8/layout/orgChart1"/>
    <dgm:cxn modelId="{23E51C27-A78E-48D6-9E24-1665923B615A}" type="presParOf" srcId="{BA063957-898D-429B-B46C-3804CBAE4FFD}" destId="{BC7CFD61-63D8-438D-9208-E1B5AB627168}" srcOrd="2" destOrd="0" presId="urn:microsoft.com/office/officeart/2005/8/layout/orgChart1"/>
    <dgm:cxn modelId="{60AB2380-96F0-462C-879E-DE15181B12A5}" type="presParOf" srcId="{BC7CFD61-63D8-438D-9208-E1B5AB627168}" destId="{1BC3DA52-12DA-4C7C-B245-CB48A30978EF}" srcOrd="0" destOrd="0" presId="urn:microsoft.com/office/officeart/2005/8/layout/orgChart1"/>
    <dgm:cxn modelId="{D6AE0704-75C3-457A-8A17-0EC59EF5A2ED}" type="presParOf" srcId="{BC7CFD61-63D8-438D-9208-E1B5AB627168}" destId="{41C9E396-790A-4EDE-8CA7-E313BE0142E2}" srcOrd="1" destOrd="0" presId="urn:microsoft.com/office/officeart/2005/8/layout/orgChart1"/>
    <dgm:cxn modelId="{8118419A-294F-4A32-9F37-2F1940C56454}" type="presParOf" srcId="{41C9E396-790A-4EDE-8CA7-E313BE0142E2}" destId="{7FE8AA8D-C0B4-4E7F-9772-3BAC322ACDD6}" srcOrd="0" destOrd="0" presId="urn:microsoft.com/office/officeart/2005/8/layout/orgChart1"/>
    <dgm:cxn modelId="{7C88916F-C448-48A0-AD59-3E5F45030E96}" type="presParOf" srcId="{7FE8AA8D-C0B4-4E7F-9772-3BAC322ACDD6}" destId="{9A244B72-150A-4EB7-9215-987D5EBCC90C}" srcOrd="0" destOrd="0" presId="urn:microsoft.com/office/officeart/2005/8/layout/orgChart1"/>
    <dgm:cxn modelId="{58DE1DF1-FF67-4DBC-AA19-432AF15E889D}" type="presParOf" srcId="{7FE8AA8D-C0B4-4E7F-9772-3BAC322ACDD6}" destId="{A62B88C8-42B5-40EF-841B-3D37D11E0CAA}" srcOrd="1" destOrd="0" presId="urn:microsoft.com/office/officeart/2005/8/layout/orgChart1"/>
    <dgm:cxn modelId="{96A15709-A82B-4E86-B279-B19F792DFC75}" type="presParOf" srcId="{41C9E396-790A-4EDE-8CA7-E313BE0142E2}" destId="{5D6EF725-28B6-4DC9-8E0B-873686C0174B}" srcOrd="1" destOrd="0" presId="urn:microsoft.com/office/officeart/2005/8/layout/orgChart1"/>
    <dgm:cxn modelId="{99E0E8F8-E278-4853-9D4B-99C390815A2A}" type="presParOf" srcId="{41C9E396-790A-4EDE-8CA7-E313BE0142E2}" destId="{A9D5C3C7-6ABC-4489-A116-699274B482CC}" srcOrd="2" destOrd="0" presId="urn:microsoft.com/office/officeart/2005/8/layout/orgChart1"/>
    <dgm:cxn modelId="{C75BB221-9CD6-432D-BA6C-7813CA01666B}" type="presParOf" srcId="{6662CC52-0D41-4C40-857A-36F84971AC94}" destId="{EC5D30D5-AD20-417F-8109-885041A72EEA}" srcOrd="1" destOrd="0" presId="urn:microsoft.com/office/officeart/2005/8/layout/orgChart1"/>
    <dgm:cxn modelId="{0DBC22CB-5E86-4748-91FF-9CA55C878334}" type="presParOf" srcId="{EC5D30D5-AD20-417F-8109-885041A72EEA}" destId="{DE896741-D8FD-47CE-A0BE-47CAB7DD52D5}" srcOrd="0" destOrd="0" presId="urn:microsoft.com/office/officeart/2005/8/layout/orgChart1"/>
    <dgm:cxn modelId="{096E889B-C0E4-4365-A844-064EA19FB61A}" type="presParOf" srcId="{DE896741-D8FD-47CE-A0BE-47CAB7DD52D5}" destId="{1DAF43C0-181E-449C-ADD1-F2DE44B5B1BE}" srcOrd="0" destOrd="0" presId="urn:microsoft.com/office/officeart/2005/8/layout/orgChart1"/>
    <dgm:cxn modelId="{89F670AC-F90F-4EC2-AB47-746E6C6DA732}" type="presParOf" srcId="{DE896741-D8FD-47CE-A0BE-47CAB7DD52D5}" destId="{86E7CC36-FA82-4CAB-AF38-541AB2B9F2CF}" srcOrd="1" destOrd="0" presId="urn:microsoft.com/office/officeart/2005/8/layout/orgChart1"/>
    <dgm:cxn modelId="{240EAC52-F7AB-4ECF-AE64-FD4DDA42CFE1}" type="presParOf" srcId="{EC5D30D5-AD20-417F-8109-885041A72EEA}" destId="{58B0AF75-0708-4223-BBB8-9E59EF623193}" srcOrd="1" destOrd="0" presId="urn:microsoft.com/office/officeart/2005/8/layout/orgChart1"/>
    <dgm:cxn modelId="{95F91396-F407-4DD7-88C3-315FFDCF8858}" type="presParOf" srcId="{EC5D30D5-AD20-417F-8109-885041A72EEA}" destId="{D1A67852-3A89-49E6-AE13-754015D69F46}"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C3DA52-12DA-4C7C-B245-CB48A30978EF}">
      <dsp:nvSpPr>
        <dsp:cNvPr id="0" name=""/>
        <dsp:cNvSpPr/>
      </dsp:nvSpPr>
      <dsp:spPr>
        <a:xfrm>
          <a:off x="5062480" y="1736013"/>
          <a:ext cx="155325" cy="680474"/>
        </a:xfrm>
        <a:custGeom>
          <a:avLst/>
          <a:gdLst/>
          <a:ahLst/>
          <a:cxnLst/>
          <a:rect l="0" t="0" r="0" b="0"/>
          <a:pathLst>
            <a:path>
              <a:moveTo>
                <a:pt x="155325" y="0"/>
              </a:moveTo>
              <a:lnTo>
                <a:pt x="155325" y="680474"/>
              </a:lnTo>
              <a:lnTo>
                <a:pt x="0" y="6804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86BDAF-1AA5-4465-9B77-6AA4F683E526}">
      <dsp:nvSpPr>
        <dsp:cNvPr id="0" name=""/>
        <dsp:cNvSpPr/>
      </dsp:nvSpPr>
      <dsp:spPr>
        <a:xfrm>
          <a:off x="7902720" y="3836607"/>
          <a:ext cx="1789942" cy="310651"/>
        </a:xfrm>
        <a:custGeom>
          <a:avLst/>
          <a:gdLst/>
          <a:ahLst/>
          <a:cxnLst/>
          <a:rect l="0" t="0" r="0" b="0"/>
          <a:pathLst>
            <a:path>
              <a:moveTo>
                <a:pt x="0" y="0"/>
              </a:moveTo>
              <a:lnTo>
                <a:pt x="0" y="155325"/>
              </a:lnTo>
              <a:lnTo>
                <a:pt x="1789942" y="155325"/>
              </a:lnTo>
              <a:lnTo>
                <a:pt x="1789942" y="3106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3FAF9A-CFF4-4E3B-92E9-6D703632F5DB}">
      <dsp:nvSpPr>
        <dsp:cNvPr id="0" name=""/>
        <dsp:cNvSpPr/>
      </dsp:nvSpPr>
      <dsp:spPr>
        <a:xfrm>
          <a:off x="7857000" y="3836607"/>
          <a:ext cx="91440" cy="310651"/>
        </a:xfrm>
        <a:custGeom>
          <a:avLst/>
          <a:gdLst/>
          <a:ahLst/>
          <a:cxnLst/>
          <a:rect l="0" t="0" r="0" b="0"/>
          <a:pathLst>
            <a:path>
              <a:moveTo>
                <a:pt x="45720" y="0"/>
              </a:moveTo>
              <a:lnTo>
                <a:pt x="45720" y="3106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F89F5B-024A-4D81-B9B9-DC44E33D9918}">
      <dsp:nvSpPr>
        <dsp:cNvPr id="0" name=""/>
        <dsp:cNvSpPr/>
      </dsp:nvSpPr>
      <dsp:spPr>
        <a:xfrm>
          <a:off x="6112777" y="3836607"/>
          <a:ext cx="1789942" cy="310651"/>
        </a:xfrm>
        <a:custGeom>
          <a:avLst/>
          <a:gdLst/>
          <a:ahLst/>
          <a:cxnLst/>
          <a:rect l="0" t="0" r="0" b="0"/>
          <a:pathLst>
            <a:path>
              <a:moveTo>
                <a:pt x="1789942" y="0"/>
              </a:moveTo>
              <a:lnTo>
                <a:pt x="1789942" y="155325"/>
              </a:lnTo>
              <a:lnTo>
                <a:pt x="0" y="155325"/>
              </a:lnTo>
              <a:lnTo>
                <a:pt x="0" y="3106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7FF8D8-620E-43A7-93C6-E662660B3C87}">
      <dsp:nvSpPr>
        <dsp:cNvPr id="0" name=""/>
        <dsp:cNvSpPr/>
      </dsp:nvSpPr>
      <dsp:spPr>
        <a:xfrm>
          <a:off x="5217806" y="1736013"/>
          <a:ext cx="2684913" cy="1360948"/>
        </a:xfrm>
        <a:custGeom>
          <a:avLst/>
          <a:gdLst/>
          <a:ahLst/>
          <a:cxnLst/>
          <a:rect l="0" t="0" r="0" b="0"/>
          <a:pathLst>
            <a:path>
              <a:moveTo>
                <a:pt x="0" y="0"/>
              </a:moveTo>
              <a:lnTo>
                <a:pt x="0" y="1205622"/>
              </a:lnTo>
              <a:lnTo>
                <a:pt x="2684913" y="1205622"/>
              </a:lnTo>
              <a:lnTo>
                <a:pt x="2684913" y="13609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ABE571-159A-4135-9AC6-35F4FAE95CD0}">
      <dsp:nvSpPr>
        <dsp:cNvPr id="0" name=""/>
        <dsp:cNvSpPr/>
      </dsp:nvSpPr>
      <dsp:spPr>
        <a:xfrm>
          <a:off x="2532892" y="3836607"/>
          <a:ext cx="1789942" cy="310651"/>
        </a:xfrm>
        <a:custGeom>
          <a:avLst/>
          <a:gdLst/>
          <a:ahLst/>
          <a:cxnLst/>
          <a:rect l="0" t="0" r="0" b="0"/>
          <a:pathLst>
            <a:path>
              <a:moveTo>
                <a:pt x="0" y="0"/>
              </a:moveTo>
              <a:lnTo>
                <a:pt x="0" y="155325"/>
              </a:lnTo>
              <a:lnTo>
                <a:pt x="1789942" y="155325"/>
              </a:lnTo>
              <a:lnTo>
                <a:pt x="1789942" y="3106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ACF49B-6604-4108-B1E4-BE7B7944A849}">
      <dsp:nvSpPr>
        <dsp:cNvPr id="0" name=""/>
        <dsp:cNvSpPr/>
      </dsp:nvSpPr>
      <dsp:spPr>
        <a:xfrm>
          <a:off x="2487172" y="3836607"/>
          <a:ext cx="91440" cy="310651"/>
        </a:xfrm>
        <a:custGeom>
          <a:avLst/>
          <a:gdLst/>
          <a:ahLst/>
          <a:cxnLst/>
          <a:rect l="0" t="0" r="0" b="0"/>
          <a:pathLst>
            <a:path>
              <a:moveTo>
                <a:pt x="45720" y="0"/>
              </a:moveTo>
              <a:lnTo>
                <a:pt x="45720" y="3106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6E04CF-178E-475B-AC73-3E75B22B69D8}">
      <dsp:nvSpPr>
        <dsp:cNvPr id="0" name=""/>
        <dsp:cNvSpPr/>
      </dsp:nvSpPr>
      <dsp:spPr>
        <a:xfrm>
          <a:off x="742949" y="3836607"/>
          <a:ext cx="1789942" cy="310651"/>
        </a:xfrm>
        <a:custGeom>
          <a:avLst/>
          <a:gdLst/>
          <a:ahLst/>
          <a:cxnLst/>
          <a:rect l="0" t="0" r="0" b="0"/>
          <a:pathLst>
            <a:path>
              <a:moveTo>
                <a:pt x="1789942" y="0"/>
              </a:moveTo>
              <a:lnTo>
                <a:pt x="1789942" y="155325"/>
              </a:lnTo>
              <a:lnTo>
                <a:pt x="0" y="155325"/>
              </a:lnTo>
              <a:lnTo>
                <a:pt x="0" y="3106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3CD54E-8CCC-4F88-9C2F-693DB1D2FCC2}">
      <dsp:nvSpPr>
        <dsp:cNvPr id="0" name=""/>
        <dsp:cNvSpPr/>
      </dsp:nvSpPr>
      <dsp:spPr>
        <a:xfrm>
          <a:off x="2532892" y="1736013"/>
          <a:ext cx="2684913" cy="1360948"/>
        </a:xfrm>
        <a:custGeom>
          <a:avLst/>
          <a:gdLst/>
          <a:ahLst/>
          <a:cxnLst/>
          <a:rect l="0" t="0" r="0" b="0"/>
          <a:pathLst>
            <a:path>
              <a:moveTo>
                <a:pt x="2684913" y="0"/>
              </a:moveTo>
              <a:lnTo>
                <a:pt x="2684913" y="1205622"/>
              </a:lnTo>
              <a:lnTo>
                <a:pt x="0" y="1205622"/>
              </a:lnTo>
              <a:lnTo>
                <a:pt x="0" y="13609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A003B3-3C6E-4905-94FE-E4A6C1EE2D7B}">
      <dsp:nvSpPr>
        <dsp:cNvPr id="0" name=""/>
        <dsp:cNvSpPr/>
      </dsp:nvSpPr>
      <dsp:spPr>
        <a:xfrm>
          <a:off x="4478160" y="996368"/>
          <a:ext cx="1479291" cy="7396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000" b="0" i="0" u="none" strike="noStrike" kern="1200" cap="none" normalizeH="0" baseline="0" dirty="0">
              <a:ln>
                <a:noFill/>
              </a:ln>
              <a:solidFill>
                <a:prstClr val="white"/>
              </a:solidFill>
              <a:effectLst/>
              <a:latin typeface="Daytona" panose="020B0604030500040204" pitchFamily="34" charset="0"/>
              <a:ea typeface="+mn-ea"/>
              <a:cs typeface="Arial" charset="0"/>
            </a:rPr>
            <a:t>Föreningsstyrelse</a:t>
          </a:r>
        </a:p>
      </dsp:txBody>
      <dsp:txXfrm>
        <a:off x="4478160" y="996368"/>
        <a:ext cx="1479291" cy="739645"/>
      </dsp:txXfrm>
    </dsp:sp>
    <dsp:sp modelId="{F2224D76-EB51-4F1E-B2AB-EB76A4A79A7E}">
      <dsp:nvSpPr>
        <dsp:cNvPr id="0" name=""/>
        <dsp:cNvSpPr/>
      </dsp:nvSpPr>
      <dsp:spPr>
        <a:xfrm>
          <a:off x="1793246" y="3096962"/>
          <a:ext cx="1479291" cy="7396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000" b="0" i="0" u="none" strike="noStrike" kern="1200" cap="none" normalizeH="0" baseline="0" dirty="0">
              <a:ln>
                <a:noFill/>
              </a:ln>
              <a:solidFill>
                <a:prstClr val="white"/>
              </a:solidFill>
              <a:effectLst/>
              <a:latin typeface="Daytona" panose="020B0604030500040204" pitchFamily="34" charset="0"/>
              <a:ea typeface="+mn-ea"/>
              <a:cs typeface="Arial" charset="0"/>
            </a:rPr>
            <a:t>Fotbolls-</a:t>
          </a:r>
          <a:br>
            <a:rPr kumimoji="0" lang="sv-SE" altLang="sv-SE" sz="1000" b="0" i="0" u="none" strike="noStrike" kern="1200" cap="none" normalizeH="0" baseline="0" dirty="0">
              <a:ln>
                <a:noFill/>
              </a:ln>
              <a:solidFill>
                <a:prstClr val="white"/>
              </a:solidFill>
              <a:effectLst/>
              <a:latin typeface="Daytona" panose="020B0604030500040204" pitchFamily="34" charset="0"/>
              <a:ea typeface="+mn-ea"/>
              <a:cs typeface="Arial" charset="0"/>
            </a:rPr>
          </a:br>
          <a:r>
            <a:rPr kumimoji="0" lang="sv-SE" altLang="sv-SE" sz="1000" b="0" i="0" u="none" strike="noStrike" kern="1200" cap="none" normalizeH="0" baseline="0" dirty="0">
              <a:ln>
                <a:noFill/>
              </a:ln>
              <a:solidFill>
                <a:prstClr val="white"/>
              </a:solidFill>
              <a:effectLst/>
              <a:latin typeface="Daytona" panose="020B0604030500040204" pitchFamily="34" charset="0"/>
              <a:ea typeface="+mn-ea"/>
              <a:cs typeface="Arial" charset="0"/>
            </a:rPr>
            <a:t>sektionen</a:t>
          </a:r>
        </a:p>
      </dsp:txBody>
      <dsp:txXfrm>
        <a:off x="1793246" y="3096962"/>
        <a:ext cx="1479291" cy="739645"/>
      </dsp:txXfrm>
    </dsp:sp>
    <dsp:sp modelId="{E5AA92C7-8991-4E89-9B11-8D5FE90362E3}">
      <dsp:nvSpPr>
        <dsp:cNvPr id="0" name=""/>
        <dsp:cNvSpPr/>
      </dsp:nvSpPr>
      <dsp:spPr>
        <a:xfrm>
          <a:off x="3304" y="4147259"/>
          <a:ext cx="1479291" cy="7396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000" b="0" i="0" u="none" strike="noStrike" kern="1200" cap="none" normalizeH="0" baseline="0" dirty="0">
              <a:ln>
                <a:noFill/>
              </a:ln>
              <a:solidFill>
                <a:prstClr val="white"/>
              </a:solidFill>
              <a:effectLst/>
              <a:latin typeface="Daytona" panose="020B0604030500040204" pitchFamily="34" charset="0"/>
              <a:ea typeface="+mn-ea"/>
              <a:cs typeface="Arial" charset="0"/>
            </a:rPr>
            <a:t>Lag (ex P08)</a:t>
          </a:r>
        </a:p>
      </dsp:txBody>
      <dsp:txXfrm>
        <a:off x="3304" y="4147259"/>
        <a:ext cx="1479291" cy="739645"/>
      </dsp:txXfrm>
    </dsp:sp>
    <dsp:sp modelId="{46F6B800-A7FF-4C0E-902B-10F90BA8EFDB}">
      <dsp:nvSpPr>
        <dsp:cNvPr id="0" name=""/>
        <dsp:cNvSpPr/>
      </dsp:nvSpPr>
      <dsp:spPr>
        <a:xfrm>
          <a:off x="1793246" y="4147259"/>
          <a:ext cx="1479291" cy="7396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000" b="0" i="0" u="none" strike="noStrike" kern="1200" cap="none" normalizeH="0" baseline="0" dirty="0">
              <a:ln>
                <a:noFill/>
              </a:ln>
              <a:solidFill>
                <a:prstClr val="white"/>
              </a:solidFill>
              <a:effectLst/>
              <a:latin typeface="Daytona" panose="020B0604030500040204" pitchFamily="34" charset="0"/>
              <a:ea typeface="+mn-ea"/>
              <a:cs typeface="Arial" charset="0"/>
            </a:rPr>
            <a:t>Lag (ex F11)</a:t>
          </a:r>
        </a:p>
      </dsp:txBody>
      <dsp:txXfrm>
        <a:off x="1793246" y="4147259"/>
        <a:ext cx="1479291" cy="739645"/>
      </dsp:txXfrm>
    </dsp:sp>
    <dsp:sp modelId="{A52D8F41-994B-49AF-9FD7-8D85E9DAB93D}">
      <dsp:nvSpPr>
        <dsp:cNvPr id="0" name=""/>
        <dsp:cNvSpPr/>
      </dsp:nvSpPr>
      <dsp:spPr>
        <a:xfrm>
          <a:off x="3583189" y="4147259"/>
          <a:ext cx="1479291" cy="7396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000" b="0" i="0" u="none" strike="noStrike" kern="1200" cap="none" normalizeH="0" baseline="0" dirty="0">
              <a:ln>
                <a:noFill/>
              </a:ln>
              <a:solidFill>
                <a:prstClr val="white"/>
              </a:solidFill>
              <a:effectLst/>
              <a:latin typeface="Daytona" panose="020B0604030500040204" pitchFamily="34" charset="0"/>
              <a:ea typeface="+mn-ea"/>
              <a:cs typeface="Arial" charset="0"/>
            </a:rPr>
            <a:t>Lag (ex F12)</a:t>
          </a:r>
        </a:p>
      </dsp:txBody>
      <dsp:txXfrm>
        <a:off x="3583189" y="4147259"/>
        <a:ext cx="1479291" cy="739645"/>
      </dsp:txXfrm>
    </dsp:sp>
    <dsp:sp modelId="{17C17164-0D43-473D-9A26-5F1416FF0ACE}">
      <dsp:nvSpPr>
        <dsp:cNvPr id="0" name=""/>
        <dsp:cNvSpPr/>
      </dsp:nvSpPr>
      <dsp:spPr>
        <a:xfrm>
          <a:off x="7163074" y="3096962"/>
          <a:ext cx="1479291" cy="7396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000" b="0" i="0" u="none" strike="noStrike" kern="1200" cap="none" normalizeH="0" baseline="0" dirty="0">
              <a:ln>
                <a:noFill/>
              </a:ln>
              <a:solidFill>
                <a:prstClr val="white"/>
              </a:solidFill>
              <a:effectLst/>
              <a:latin typeface="Daytona" panose="020B0604030500040204" pitchFamily="34" charset="0"/>
              <a:ea typeface="+mn-ea"/>
              <a:cs typeface="Arial" charset="0"/>
            </a:rPr>
            <a:t>Innebandy-</a:t>
          </a:r>
          <a:br>
            <a:rPr kumimoji="0" lang="sv-SE" altLang="sv-SE" sz="1000" b="0" i="0" u="none" strike="noStrike" kern="1200" cap="none" normalizeH="0" baseline="0" dirty="0">
              <a:ln>
                <a:noFill/>
              </a:ln>
              <a:solidFill>
                <a:prstClr val="white"/>
              </a:solidFill>
              <a:effectLst/>
              <a:latin typeface="Daytona" panose="020B0604030500040204" pitchFamily="34" charset="0"/>
              <a:ea typeface="+mn-ea"/>
              <a:cs typeface="Arial" charset="0"/>
            </a:rPr>
          </a:br>
          <a:r>
            <a:rPr kumimoji="0" lang="sv-SE" altLang="sv-SE" sz="1000" b="0" i="0" u="none" strike="noStrike" kern="1200" cap="none" normalizeH="0" baseline="0" dirty="0">
              <a:ln>
                <a:noFill/>
              </a:ln>
              <a:solidFill>
                <a:prstClr val="white"/>
              </a:solidFill>
              <a:effectLst/>
              <a:latin typeface="Daytona" panose="020B0604030500040204" pitchFamily="34" charset="0"/>
              <a:ea typeface="+mn-ea"/>
              <a:cs typeface="Arial" charset="0"/>
            </a:rPr>
            <a:t>sektionen</a:t>
          </a:r>
        </a:p>
      </dsp:txBody>
      <dsp:txXfrm>
        <a:off x="7163074" y="3096962"/>
        <a:ext cx="1479291" cy="739645"/>
      </dsp:txXfrm>
    </dsp:sp>
    <dsp:sp modelId="{D8B6C210-8302-4EA8-BC42-048119A97655}">
      <dsp:nvSpPr>
        <dsp:cNvPr id="0" name=""/>
        <dsp:cNvSpPr/>
      </dsp:nvSpPr>
      <dsp:spPr>
        <a:xfrm>
          <a:off x="5373132" y="4147259"/>
          <a:ext cx="1479291" cy="7396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000" b="0" i="0" u="none" strike="noStrike" kern="1200" cap="none" normalizeH="0" baseline="0" dirty="0">
              <a:ln>
                <a:noFill/>
              </a:ln>
              <a:solidFill>
                <a:prstClr val="white"/>
              </a:solidFill>
              <a:effectLst/>
              <a:latin typeface="Daytona" panose="020B0604030500040204" pitchFamily="34" charset="0"/>
              <a:ea typeface="+mn-ea"/>
              <a:cs typeface="Arial" charset="0"/>
            </a:rPr>
            <a:t>Lag (ex P08)</a:t>
          </a:r>
        </a:p>
      </dsp:txBody>
      <dsp:txXfrm>
        <a:off x="5373132" y="4147259"/>
        <a:ext cx="1479291" cy="739645"/>
      </dsp:txXfrm>
    </dsp:sp>
    <dsp:sp modelId="{FC8EF86F-5E13-4995-B540-F73237CAE1EF}">
      <dsp:nvSpPr>
        <dsp:cNvPr id="0" name=""/>
        <dsp:cNvSpPr/>
      </dsp:nvSpPr>
      <dsp:spPr>
        <a:xfrm>
          <a:off x="7163074" y="4147259"/>
          <a:ext cx="1479291" cy="7396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v-SE" altLang="sv-SE" sz="800" b="0" i="0" u="none" strike="noStrike" kern="1200"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000" b="0" i="0" u="none" strike="noStrike" kern="1200" cap="none" normalizeH="0" baseline="0" dirty="0">
              <a:ln>
                <a:noFill/>
              </a:ln>
              <a:solidFill>
                <a:prstClr val="white"/>
              </a:solidFill>
              <a:effectLst/>
              <a:latin typeface="Daytona" panose="020B0604030500040204" pitchFamily="34" charset="0"/>
              <a:ea typeface="+mn-ea"/>
              <a:cs typeface="Arial" charset="0"/>
            </a:rPr>
            <a:t>Lag (ex P11)</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sv-SE" altLang="sv-SE" sz="800" b="0" i="0" u="none" strike="noStrike" kern="1200" cap="none" normalizeH="0" baseline="0" dirty="0">
            <a:ln>
              <a:noFill/>
            </a:ln>
            <a:solidFill>
              <a:schemeClr val="tx1"/>
            </a:solidFill>
            <a:effectLst/>
            <a:latin typeface="Arial" charset="0"/>
            <a:cs typeface="Arial" charset="0"/>
          </a:endParaRPr>
        </a:p>
      </dsp:txBody>
      <dsp:txXfrm>
        <a:off x="7163074" y="4147259"/>
        <a:ext cx="1479291" cy="739645"/>
      </dsp:txXfrm>
    </dsp:sp>
    <dsp:sp modelId="{F19AA0F9-7AB1-45E2-B38A-543CB96FB5E5}">
      <dsp:nvSpPr>
        <dsp:cNvPr id="0" name=""/>
        <dsp:cNvSpPr/>
      </dsp:nvSpPr>
      <dsp:spPr>
        <a:xfrm>
          <a:off x="8953017" y="4147259"/>
          <a:ext cx="1479291" cy="7396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000" b="0" i="0" u="none" strike="noStrike" kern="1200" cap="none" normalizeH="0" baseline="0" dirty="0">
              <a:ln>
                <a:noFill/>
              </a:ln>
              <a:solidFill>
                <a:schemeClr val="bg1"/>
              </a:solidFill>
              <a:effectLst/>
              <a:latin typeface="Daytona" panose="020B0604030500040204" pitchFamily="34" charset="0"/>
              <a:cs typeface="Arial" charset="0"/>
            </a:rPr>
            <a:t>Lag (ex P13)</a:t>
          </a:r>
        </a:p>
      </dsp:txBody>
      <dsp:txXfrm>
        <a:off x="8953017" y="4147259"/>
        <a:ext cx="1479291" cy="739645"/>
      </dsp:txXfrm>
    </dsp:sp>
    <dsp:sp modelId="{9A244B72-150A-4EB7-9215-987D5EBCC90C}">
      <dsp:nvSpPr>
        <dsp:cNvPr id="0" name=""/>
        <dsp:cNvSpPr/>
      </dsp:nvSpPr>
      <dsp:spPr>
        <a:xfrm>
          <a:off x="3583189" y="2046665"/>
          <a:ext cx="1479291" cy="7396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000" b="0" i="0" u="none" strike="noStrike" kern="1200" cap="none" normalizeH="0" baseline="0" dirty="0">
              <a:ln>
                <a:noFill/>
              </a:ln>
              <a:solidFill>
                <a:prstClr val="white"/>
              </a:solidFill>
              <a:effectLst/>
              <a:latin typeface="Daytona" panose="020B0604030500040204" pitchFamily="34" charset="0"/>
              <a:ea typeface="+mn-ea"/>
              <a:cs typeface="Arial" charset="0"/>
            </a:rPr>
            <a:t>Kansliet</a:t>
          </a:r>
        </a:p>
      </dsp:txBody>
      <dsp:txXfrm>
        <a:off x="3583189" y="2046665"/>
        <a:ext cx="1479291" cy="739645"/>
      </dsp:txXfrm>
    </dsp:sp>
    <dsp:sp modelId="{1DAF43C0-181E-449C-ADD1-F2DE44B5B1BE}">
      <dsp:nvSpPr>
        <dsp:cNvPr id="0" name=""/>
        <dsp:cNvSpPr/>
      </dsp:nvSpPr>
      <dsp:spPr>
        <a:xfrm>
          <a:off x="3800083" y="0"/>
          <a:ext cx="1479291" cy="7396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marR="0" lvl="0" indent="0" algn="ctr" defTabSz="1111250" rtl="0" eaLnBrk="1" fontAlgn="base" latinLnBrk="0" hangingPunct="1">
            <a:lnSpc>
              <a:spcPct val="90000"/>
            </a:lnSpc>
            <a:spcBef>
              <a:spcPct val="0"/>
            </a:spcBef>
            <a:spcAft>
              <a:spcPct val="35000"/>
            </a:spcAft>
            <a:buClrTx/>
            <a:buSzTx/>
            <a:buFontTx/>
            <a:buNone/>
            <a:tabLst/>
          </a:pPr>
          <a:r>
            <a:rPr kumimoji="0" lang="sv-SE" altLang="sv-SE" sz="2500" b="0" i="0" u="none" strike="noStrike" kern="1200" cap="none" normalizeH="0" baseline="0" dirty="0">
              <a:ln>
                <a:noFill/>
              </a:ln>
              <a:solidFill>
                <a:prstClr val="white"/>
              </a:solidFill>
              <a:effectLst/>
              <a:latin typeface="Daytona" panose="020B0604030500040204" pitchFamily="34" charset="0"/>
              <a:ea typeface="+mn-ea"/>
              <a:cs typeface="Arial" charset="0"/>
            </a:rPr>
            <a:t>Årsmötet</a:t>
          </a:r>
        </a:p>
      </dsp:txBody>
      <dsp:txXfrm>
        <a:off x="3800083" y="0"/>
        <a:ext cx="1479291" cy="73964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B1653D-C980-4EB9-B9BA-6998ABCB2464}" type="datetimeFigureOut">
              <a:rPr lang="sv-SE" smtClean="0"/>
              <a:t>2021-05-07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EB58ED-5D63-4C10-AF4A-007F93F95DFA}" type="slidenum">
              <a:rPr lang="sv-SE" smtClean="0"/>
              <a:t>‹#›</a:t>
            </a:fld>
            <a:endParaRPr lang="sv-SE"/>
          </a:p>
        </p:txBody>
      </p:sp>
    </p:spTree>
    <p:extLst>
      <p:ext uri="{BB962C8B-B14F-4D97-AF65-F5344CB8AC3E}">
        <p14:creationId xmlns:p14="http://schemas.microsoft.com/office/powerpoint/2010/main" val="1370820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FEB58ED-5D63-4C10-AF4A-007F93F95DFA}" type="slidenum">
              <a:rPr lang="sv-SE" smtClean="0"/>
              <a:t>3</a:t>
            </a:fld>
            <a:endParaRPr lang="sv-SE"/>
          </a:p>
        </p:txBody>
      </p:sp>
    </p:spTree>
    <p:extLst>
      <p:ext uri="{BB962C8B-B14F-4D97-AF65-F5344CB8AC3E}">
        <p14:creationId xmlns:p14="http://schemas.microsoft.com/office/powerpoint/2010/main" val="2295245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FEB58ED-5D63-4C10-AF4A-007F93F95DFA}" type="slidenum">
              <a:rPr lang="sv-SE" smtClean="0"/>
              <a:t>6</a:t>
            </a:fld>
            <a:endParaRPr lang="sv-SE"/>
          </a:p>
        </p:txBody>
      </p:sp>
    </p:spTree>
    <p:extLst>
      <p:ext uri="{BB962C8B-B14F-4D97-AF65-F5344CB8AC3E}">
        <p14:creationId xmlns:p14="http://schemas.microsoft.com/office/powerpoint/2010/main" val="4121585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altLang="sv-SE" sz="1200" b="1" dirty="0">
                <a:latin typeface="Daytona" panose="020B0604030500040204" pitchFamily="34" charset="0"/>
              </a:rPr>
              <a:t>Medlemsavgift </a:t>
            </a:r>
            <a:r>
              <a:rPr lang="sv-SE" altLang="sv-SE" sz="1200" dirty="0">
                <a:latin typeface="Daytona" panose="020B0604030500040204" pitchFamily="34" charset="0"/>
              </a:rPr>
              <a:t>- betalas av medlem till föreningen</a:t>
            </a:r>
          </a:p>
          <a:p>
            <a:pPr eaLnBrk="1" hangingPunct="1"/>
            <a:r>
              <a:rPr lang="sv-SE" altLang="sv-SE" sz="1200" b="1" dirty="0">
                <a:latin typeface="Daytona" panose="020B0604030500040204" pitchFamily="34" charset="0"/>
              </a:rPr>
              <a:t>Träningsavgift</a:t>
            </a:r>
            <a:r>
              <a:rPr lang="sv-SE" altLang="sv-SE" sz="1200" dirty="0">
                <a:latin typeface="Daytona" panose="020B0604030500040204" pitchFamily="34" charset="0"/>
              </a:rPr>
              <a:t> – betalas av medlem till sektionen</a:t>
            </a:r>
          </a:p>
          <a:p>
            <a:pPr eaLnBrk="1" hangingPunct="1"/>
            <a:r>
              <a:rPr lang="sv-SE" altLang="sv-SE" sz="1200" b="1" dirty="0">
                <a:latin typeface="Daytona" panose="020B0604030500040204" pitchFamily="34" charset="0"/>
              </a:rPr>
              <a:t>Sektionsavgift</a:t>
            </a:r>
            <a:r>
              <a:rPr lang="sv-SE" altLang="sv-SE" sz="1200" dirty="0">
                <a:latin typeface="Daytona" panose="020B0604030500040204" pitchFamily="34" charset="0"/>
              </a:rPr>
              <a:t> – betalas av respektive lag till sektionen</a:t>
            </a:r>
          </a:p>
          <a:p>
            <a:pPr eaLnBrk="1" hangingPunct="1"/>
            <a:r>
              <a:rPr lang="sv-SE" altLang="sv-SE" sz="1200" b="1" dirty="0">
                <a:latin typeface="Daytona" panose="020B0604030500040204" pitchFamily="34" charset="0"/>
              </a:rPr>
              <a:t>Föreningsavgift </a:t>
            </a:r>
            <a:r>
              <a:rPr lang="sv-SE" altLang="sv-SE" sz="1200" dirty="0">
                <a:latin typeface="Daytona" panose="020B0604030500040204" pitchFamily="34" charset="0"/>
              </a:rPr>
              <a:t>– betalas av respektive sektion till föreningen</a:t>
            </a:r>
          </a:p>
          <a:p>
            <a:endParaRPr lang="sv-SE" dirty="0"/>
          </a:p>
        </p:txBody>
      </p:sp>
      <p:sp>
        <p:nvSpPr>
          <p:cNvPr id="4" name="Platshållare för bildnummer 3"/>
          <p:cNvSpPr>
            <a:spLocks noGrp="1"/>
          </p:cNvSpPr>
          <p:nvPr>
            <p:ph type="sldNum" sz="quarter" idx="5"/>
          </p:nvPr>
        </p:nvSpPr>
        <p:spPr/>
        <p:txBody>
          <a:bodyPr/>
          <a:lstStyle/>
          <a:p>
            <a:fld id="{BFEB58ED-5D63-4C10-AF4A-007F93F95DFA}" type="slidenum">
              <a:rPr lang="sv-SE" smtClean="0"/>
              <a:t>10</a:t>
            </a:fld>
            <a:endParaRPr lang="sv-SE"/>
          </a:p>
        </p:txBody>
      </p:sp>
    </p:spTree>
    <p:extLst>
      <p:ext uri="{BB962C8B-B14F-4D97-AF65-F5344CB8AC3E}">
        <p14:creationId xmlns:p14="http://schemas.microsoft.com/office/powerpoint/2010/main" val="241399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Piteå buss: ca 10-15 000 kr</a:t>
            </a:r>
          </a:p>
          <a:p>
            <a:r>
              <a:rPr lang="sv-SE" dirty="0"/>
              <a:t>Gothia: 25 000 kr för boende + transfer (24 spelare + 6 ledare). Transport med tåg ca 35 000 kr</a:t>
            </a:r>
          </a:p>
          <a:p>
            <a:endParaRPr lang="sv-SE" dirty="0"/>
          </a:p>
        </p:txBody>
      </p:sp>
      <p:sp>
        <p:nvSpPr>
          <p:cNvPr id="4" name="Platshållare för bildnummer 3"/>
          <p:cNvSpPr>
            <a:spLocks noGrp="1"/>
          </p:cNvSpPr>
          <p:nvPr>
            <p:ph type="sldNum" sz="quarter" idx="5"/>
          </p:nvPr>
        </p:nvSpPr>
        <p:spPr/>
        <p:txBody>
          <a:bodyPr/>
          <a:lstStyle/>
          <a:p>
            <a:fld id="{BFEB58ED-5D63-4C10-AF4A-007F93F95DFA}" type="slidenum">
              <a:rPr lang="sv-SE" smtClean="0"/>
              <a:t>13</a:t>
            </a:fld>
            <a:endParaRPr lang="sv-SE"/>
          </a:p>
        </p:txBody>
      </p:sp>
    </p:spTree>
    <p:extLst>
      <p:ext uri="{BB962C8B-B14F-4D97-AF65-F5344CB8AC3E}">
        <p14:creationId xmlns:p14="http://schemas.microsoft.com/office/powerpoint/2010/main" val="1181947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dirty="0">
                <a:solidFill>
                  <a:srgbClr val="00B050"/>
                </a:solidFill>
                <a:latin typeface="Daytona" panose="020B0604030500040204" pitchFamily="34" charset="0"/>
              </a:rPr>
              <a:t>Enklare genomgång av </a:t>
            </a:r>
            <a:r>
              <a:rPr lang="sv-SE" sz="1200" dirty="0" err="1">
                <a:solidFill>
                  <a:srgbClr val="00B050"/>
                </a:solidFill>
                <a:latin typeface="Daytona" panose="020B0604030500040204" pitchFamily="34" charset="0"/>
              </a:rPr>
              <a:t>Sportadmin</a:t>
            </a:r>
            <a:r>
              <a:rPr lang="sv-SE" sz="1200" dirty="0">
                <a:solidFill>
                  <a:srgbClr val="00B050"/>
                </a:solidFill>
                <a:latin typeface="Daytona" panose="020B0604030500040204" pitchFamily="34" charset="0"/>
              </a:rPr>
              <a:t> samt Kansliservice.</a:t>
            </a:r>
            <a:endParaRPr lang="sv-SE" dirty="0">
              <a:solidFill>
                <a:srgbClr val="00B050"/>
              </a:solidFill>
            </a:endParaRPr>
          </a:p>
          <a:p>
            <a:endParaRPr lang="sv-SE" dirty="0"/>
          </a:p>
        </p:txBody>
      </p:sp>
      <p:sp>
        <p:nvSpPr>
          <p:cNvPr id="4" name="Platshållare för bildnummer 3"/>
          <p:cNvSpPr>
            <a:spLocks noGrp="1"/>
          </p:cNvSpPr>
          <p:nvPr>
            <p:ph type="sldNum" sz="quarter" idx="5"/>
          </p:nvPr>
        </p:nvSpPr>
        <p:spPr/>
        <p:txBody>
          <a:bodyPr/>
          <a:lstStyle/>
          <a:p>
            <a:fld id="{BFEB58ED-5D63-4C10-AF4A-007F93F95DFA}" type="slidenum">
              <a:rPr lang="sv-SE" smtClean="0"/>
              <a:t>16</a:t>
            </a:fld>
            <a:endParaRPr lang="sv-SE"/>
          </a:p>
        </p:txBody>
      </p:sp>
    </p:spTree>
    <p:extLst>
      <p:ext uri="{BB962C8B-B14F-4D97-AF65-F5344CB8AC3E}">
        <p14:creationId xmlns:p14="http://schemas.microsoft.com/office/powerpoint/2010/main" val="1747742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Följ matcherna via Min fotboll-</a:t>
            </a:r>
            <a:r>
              <a:rPr lang="sv-SE" dirty="0" err="1"/>
              <a:t>appen</a:t>
            </a:r>
            <a:r>
              <a:rPr lang="sv-SE" dirty="0"/>
              <a:t>. </a:t>
            </a:r>
          </a:p>
          <a:p>
            <a:r>
              <a:rPr lang="sv-SE" dirty="0"/>
              <a:t>Köp ett abonnemang – en sponsor kan ge lagets spelare möjlighet att se repriser i efterhand</a:t>
            </a:r>
          </a:p>
          <a:p>
            <a:r>
              <a:rPr lang="sv-SE" dirty="0"/>
              <a:t>I </a:t>
            </a:r>
            <a:r>
              <a:rPr lang="sv-SE" dirty="0" err="1"/>
              <a:t>appen</a:t>
            </a:r>
            <a:r>
              <a:rPr lang="sv-SE" dirty="0"/>
              <a:t> finns möjlighet att sälja sponsorplats</a:t>
            </a:r>
          </a:p>
        </p:txBody>
      </p:sp>
      <p:sp>
        <p:nvSpPr>
          <p:cNvPr id="4" name="Platshållare för bildnummer 3"/>
          <p:cNvSpPr>
            <a:spLocks noGrp="1"/>
          </p:cNvSpPr>
          <p:nvPr>
            <p:ph type="sldNum" sz="quarter" idx="5"/>
          </p:nvPr>
        </p:nvSpPr>
        <p:spPr/>
        <p:txBody>
          <a:bodyPr/>
          <a:lstStyle/>
          <a:p>
            <a:fld id="{BFEB58ED-5D63-4C10-AF4A-007F93F95DFA}" type="slidenum">
              <a:rPr lang="sv-SE" smtClean="0"/>
              <a:t>17</a:t>
            </a:fld>
            <a:endParaRPr lang="sv-SE"/>
          </a:p>
        </p:txBody>
      </p:sp>
    </p:spTree>
    <p:extLst>
      <p:ext uri="{BB962C8B-B14F-4D97-AF65-F5344CB8AC3E}">
        <p14:creationId xmlns:p14="http://schemas.microsoft.com/office/powerpoint/2010/main" val="1695023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Målvakter – peppa!</a:t>
            </a:r>
          </a:p>
          <a:p>
            <a:r>
              <a:rPr lang="sv-SE" dirty="0"/>
              <a:t>De som gärna vil filma kan anmäla sig till mig, det är ju en chans att få se matchen live. Även på bortamatcher kan det vara en idé att ha en filmare beredd, ifall bortalaget inte tänkt filma. </a:t>
            </a:r>
          </a:p>
        </p:txBody>
      </p:sp>
      <p:sp>
        <p:nvSpPr>
          <p:cNvPr id="4" name="Platshållare för bildnummer 3"/>
          <p:cNvSpPr>
            <a:spLocks noGrp="1"/>
          </p:cNvSpPr>
          <p:nvPr>
            <p:ph type="sldNum" sz="quarter" idx="5"/>
          </p:nvPr>
        </p:nvSpPr>
        <p:spPr/>
        <p:txBody>
          <a:bodyPr/>
          <a:lstStyle/>
          <a:p>
            <a:fld id="{BFEB58ED-5D63-4C10-AF4A-007F93F95DFA}" type="slidenum">
              <a:rPr lang="sv-SE" smtClean="0"/>
              <a:t>18</a:t>
            </a:fld>
            <a:endParaRPr lang="sv-SE"/>
          </a:p>
        </p:txBody>
      </p:sp>
    </p:spTree>
    <p:extLst>
      <p:ext uri="{BB962C8B-B14F-4D97-AF65-F5344CB8AC3E}">
        <p14:creationId xmlns:p14="http://schemas.microsoft.com/office/powerpoint/2010/main" val="1292742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Piteå buss: ca 10-15 000 kr</a:t>
            </a:r>
          </a:p>
          <a:p>
            <a:r>
              <a:rPr lang="sv-SE" dirty="0"/>
              <a:t>Gothia: 25 000 kr för boende + transfer (24 spelare + 6 ledare). Transport med tåg ca 35 000 kr</a:t>
            </a:r>
          </a:p>
          <a:p>
            <a:endParaRPr lang="sv-SE" dirty="0"/>
          </a:p>
        </p:txBody>
      </p:sp>
      <p:sp>
        <p:nvSpPr>
          <p:cNvPr id="4" name="Platshållare för bildnummer 3"/>
          <p:cNvSpPr>
            <a:spLocks noGrp="1"/>
          </p:cNvSpPr>
          <p:nvPr>
            <p:ph type="sldNum" sz="quarter" idx="5"/>
          </p:nvPr>
        </p:nvSpPr>
        <p:spPr/>
        <p:txBody>
          <a:bodyPr/>
          <a:lstStyle/>
          <a:p>
            <a:fld id="{BFEB58ED-5D63-4C10-AF4A-007F93F95DFA}" type="slidenum">
              <a:rPr lang="sv-SE" smtClean="0"/>
              <a:t>20</a:t>
            </a:fld>
            <a:endParaRPr lang="sv-SE"/>
          </a:p>
        </p:txBody>
      </p:sp>
    </p:spTree>
    <p:extLst>
      <p:ext uri="{BB962C8B-B14F-4D97-AF65-F5344CB8AC3E}">
        <p14:creationId xmlns:p14="http://schemas.microsoft.com/office/powerpoint/2010/main" val="340015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B9EFEA-4820-49CC-A173-2BAB39F69862}"/>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A21138B2-FF7E-4BF0-BE74-CD6794FA72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418641F-0C37-403D-8574-0205F15F46C8}"/>
              </a:ext>
            </a:extLst>
          </p:cNvPr>
          <p:cNvSpPr>
            <a:spLocks noGrp="1"/>
          </p:cNvSpPr>
          <p:nvPr>
            <p:ph type="dt" sz="half" idx="10"/>
          </p:nvPr>
        </p:nvSpPr>
        <p:spPr/>
        <p:txBody>
          <a:bodyPr/>
          <a:lstStyle/>
          <a:p>
            <a:fld id="{2103A8FE-B7C5-46D5-BCB9-81AF02DFE2A1}" type="datetimeFigureOut">
              <a:rPr lang="sv-SE" smtClean="0"/>
              <a:t>2021-05-07</a:t>
            </a:fld>
            <a:endParaRPr lang="sv-SE"/>
          </a:p>
        </p:txBody>
      </p:sp>
      <p:sp>
        <p:nvSpPr>
          <p:cNvPr id="5" name="Platshållare för sidfot 4">
            <a:extLst>
              <a:ext uri="{FF2B5EF4-FFF2-40B4-BE49-F238E27FC236}">
                <a16:creationId xmlns:a16="http://schemas.microsoft.com/office/drawing/2014/main" id="{9E86DF1B-4A5F-409D-8F85-0D4834A2AA2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CA3BCD4-672E-4A78-8CE6-1DC67E7524CA}"/>
              </a:ext>
            </a:extLst>
          </p:cNvPr>
          <p:cNvSpPr>
            <a:spLocks noGrp="1"/>
          </p:cNvSpPr>
          <p:nvPr>
            <p:ph type="sldNum" sz="quarter" idx="12"/>
          </p:nvPr>
        </p:nvSpPr>
        <p:spPr/>
        <p:txBody>
          <a:bodyPr/>
          <a:lstStyle/>
          <a:p>
            <a:fld id="{B0234F35-C617-4C9D-A5E3-DFED6784C62C}" type="slidenum">
              <a:rPr lang="sv-SE" smtClean="0"/>
              <a:t>‹#›</a:t>
            </a:fld>
            <a:endParaRPr lang="sv-SE"/>
          </a:p>
        </p:txBody>
      </p:sp>
    </p:spTree>
    <p:extLst>
      <p:ext uri="{BB962C8B-B14F-4D97-AF65-F5344CB8AC3E}">
        <p14:creationId xmlns:p14="http://schemas.microsoft.com/office/powerpoint/2010/main" val="494847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B6EA2A-D283-4164-A0A2-BF458C42FBE9}"/>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14E6475-FC72-41BE-A843-3B9E9C1093AE}"/>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926AE3E-7B3D-4D14-B7BA-CEF931C867A4}"/>
              </a:ext>
            </a:extLst>
          </p:cNvPr>
          <p:cNvSpPr>
            <a:spLocks noGrp="1"/>
          </p:cNvSpPr>
          <p:nvPr>
            <p:ph type="dt" sz="half" idx="10"/>
          </p:nvPr>
        </p:nvSpPr>
        <p:spPr/>
        <p:txBody>
          <a:bodyPr/>
          <a:lstStyle/>
          <a:p>
            <a:fld id="{2103A8FE-B7C5-46D5-BCB9-81AF02DFE2A1}" type="datetimeFigureOut">
              <a:rPr lang="sv-SE" smtClean="0"/>
              <a:t>2021-05-07</a:t>
            </a:fld>
            <a:endParaRPr lang="sv-SE"/>
          </a:p>
        </p:txBody>
      </p:sp>
      <p:sp>
        <p:nvSpPr>
          <p:cNvPr id="5" name="Platshållare för sidfot 4">
            <a:extLst>
              <a:ext uri="{FF2B5EF4-FFF2-40B4-BE49-F238E27FC236}">
                <a16:creationId xmlns:a16="http://schemas.microsoft.com/office/drawing/2014/main" id="{2C50FB11-EF59-4534-9C7D-7614C017F9D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8F0B07A-36AC-4A9D-81C3-2A7DBEA3001B}"/>
              </a:ext>
            </a:extLst>
          </p:cNvPr>
          <p:cNvSpPr>
            <a:spLocks noGrp="1"/>
          </p:cNvSpPr>
          <p:nvPr>
            <p:ph type="sldNum" sz="quarter" idx="12"/>
          </p:nvPr>
        </p:nvSpPr>
        <p:spPr/>
        <p:txBody>
          <a:bodyPr/>
          <a:lstStyle/>
          <a:p>
            <a:fld id="{B0234F35-C617-4C9D-A5E3-DFED6784C62C}" type="slidenum">
              <a:rPr lang="sv-SE" smtClean="0"/>
              <a:t>‹#›</a:t>
            </a:fld>
            <a:endParaRPr lang="sv-SE"/>
          </a:p>
        </p:txBody>
      </p:sp>
    </p:spTree>
    <p:extLst>
      <p:ext uri="{BB962C8B-B14F-4D97-AF65-F5344CB8AC3E}">
        <p14:creationId xmlns:p14="http://schemas.microsoft.com/office/powerpoint/2010/main" val="2099922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6FF03C56-CEF3-4FD5-B6C9-F9F5E6C27F75}"/>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7B05B74-6EB7-4163-891B-C6C1652B2D8F}"/>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CD2F0C9-3AC7-4E78-B087-BAA2618351AC}"/>
              </a:ext>
            </a:extLst>
          </p:cNvPr>
          <p:cNvSpPr>
            <a:spLocks noGrp="1"/>
          </p:cNvSpPr>
          <p:nvPr>
            <p:ph type="dt" sz="half" idx="10"/>
          </p:nvPr>
        </p:nvSpPr>
        <p:spPr/>
        <p:txBody>
          <a:bodyPr/>
          <a:lstStyle/>
          <a:p>
            <a:fld id="{2103A8FE-B7C5-46D5-BCB9-81AF02DFE2A1}" type="datetimeFigureOut">
              <a:rPr lang="sv-SE" smtClean="0"/>
              <a:t>2021-05-07</a:t>
            </a:fld>
            <a:endParaRPr lang="sv-SE"/>
          </a:p>
        </p:txBody>
      </p:sp>
      <p:sp>
        <p:nvSpPr>
          <p:cNvPr id="5" name="Platshållare för sidfot 4">
            <a:extLst>
              <a:ext uri="{FF2B5EF4-FFF2-40B4-BE49-F238E27FC236}">
                <a16:creationId xmlns:a16="http://schemas.microsoft.com/office/drawing/2014/main" id="{A923D76B-DF6A-40E6-BA7A-162C93FF0DB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9B28FF4-5AC3-4990-A608-F113F29ADAF6}"/>
              </a:ext>
            </a:extLst>
          </p:cNvPr>
          <p:cNvSpPr>
            <a:spLocks noGrp="1"/>
          </p:cNvSpPr>
          <p:nvPr>
            <p:ph type="sldNum" sz="quarter" idx="12"/>
          </p:nvPr>
        </p:nvSpPr>
        <p:spPr/>
        <p:txBody>
          <a:bodyPr/>
          <a:lstStyle/>
          <a:p>
            <a:fld id="{B0234F35-C617-4C9D-A5E3-DFED6784C62C}" type="slidenum">
              <a:rPr lang="sv-SE" smtClean="0"/>
              <a:t>‹#›</a:t>
            </a:fld>
            <a:endParaRPr lang="sv-SE"/>
          </a:p>
        </p:txBody>
      </p:sp>
    </p:spTree>
    <p:extLst>
      <p:ext uri="{BB962C8B-B14F-4D97-AF65-F5344CB8AC3E}">
        <p14:creationId xmlns:p14="http://schemas.microsoft.com/office/powerpoint/2010/main" val="1648776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468B4C-3ED8-4B8B-8492-6B80134AE77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0B5CA6D-8768-4574-A69A-DA76192DA897}"/>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6617B4B-9B97-4242-8D9A-2EEF4EFFD8DB}"/>
              </a:ext>
            </a:extLst>
          </p:cNvPr>
          <p:cNvSpPr>
            <a:spLocks noGrp="1"/>
          </p:cNvSpPr>
          <p:nvPr>
            <p:ph type="dt" sz="half" idx="10"/>
          </p:nvPr>
        </p:nvSpPr>
        <p:spPr/>
        <p:txBody>
          <a:bodyPr/>
          <a:lstStyle/>
          <a:p>
            <a:fld id="{2103A8FE-B7C5-46D5-BCB9-81AF02DFE2A1}" type="datetimeFigureOut">
              <a:rPr lang="sv-SE" smtClean="0"/>
              <a:t>2021-05-07</a:t>
            </a:fld>
            <a:endParaRPr lang="sv-SE"/>
          </a:p>
        </p:txBody>
      </p:sp>
      <p:sp>
        <p:nvSpPr>
          <p:cNvPr id="5" name="Platshållare för sidfot 4">
            <a:extLst>
              <a:ext uri="{FF2B5EF4-FFF2-40B4-BE49-F238E27FC236}">
                <a16:creationId xmlns:a16="http://schemas.microsoft.com/office/drawing/2014/main" id="{8EB73D14-C999-4983-BB6A-BB47983540D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4A3F02E-E016-4486-BEF6-50771BE3DC50}"/>
              </a:ext>
            </a:extLst>
          </p:cNvPr>
          <p:cNvSpPr>
            <a:spLocks noGrp="1"/>
          </p:cNvSpPr>
          <p:nvPr>
            <p:ph type="sldNum" sz="quarter" idx="12"/>
          </p:nvPr>
        </p:nvSpPr>
        <p:spPr/>
        <p:txBody>
          <a:bodyPr/>
          <a:lstStyle/>
          <a:p>
            <a:fld id="{B0234F35-C617-4C9D-A5E3-DFED6784C62C}" type="slidenum">
              <a:rPr lang="sv-SE" smtClean="0"/>
              <a:t>‹#›</a:t>
            </a:fld>
            <a:endParaRPr lang="sv-SE"/>
          </a:p>
        </p:txBody>
      </p:sp>
    </p:spTree>
    <p:extLst>
      <p:ext uri="{BB962C8B-B14F-4D97-AF65-F5344CB8AC3E}">
        <p14:creationId xmlns:p14="http://schemas.microsoft.com/office/powerpoint/2010/main" val="2163335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3139F9-EA9B-4F9E-B785-3DCA87B100E0}"/>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C89C43EC-91B4-4DDF-9064-FDB5BD0FA4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603F55AF-E70F-4DDB-B5D5-888B97F5601F}"/>
              </a:ext>
            </a:extLst>
          </p:cNvPr>
          <p:cNvSpPr>
            <a:spLocks noGrp="1"/>
          </p:cNvSpPr>
          <p:nvPr>
            <p:ph type="dt" sz="half" idx="10"/>
          </p:nvPr>
        </p:nvSpPr>
        <p:spPr/>
        <p:txBody>
          <a:bodyPr/>
          <a:lstStyle/>
          <a:p>
            <a:fld id="{2103A8FE-B7C5-46D5-BCB9-81AF02DFE2A1}" type="datetimeFigureOut">
              <a:rPr lang="sv-SE" smtClean="0"/>
              <a:t>2021-05-07</a:t>
            </a:fld>
            <a:endParaRPr lang="sv-SE"/>
          </a:p>
        </p:txBody>
      </p:sp>
      <p:sp>
        <p:nvSpPr>
          <p:cNvPr id="5" name="Platshållare för sidfot 4">
            <a:extLst>
              <a:ext uri="{FF2B5EF4-FFF2-40B4-BE49-F238E27FC236}">
                <a16:creationId xmlns:a16="http://schemas.microsoft.com/office/drawing/2014/main" id="{43A73BEE-7447-46C3-9CBC-33661201817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15789D4-3910-4040-8D50-59CBDF282051}"/>
              </a:ext>
            </a:extLst>
          </p:cNvPr>
          <p:cNvSpPr>
            <a:spLocks noGrp="1"/>
          </p:cNvSpPr>
          <p:nvPr>
            <p:ph type="sldNum" sz="quarter" idx="12"/>
          </p:nvPr>
        </p:nvSpPr>
        <p:spPr/>
        <p:txBody>
          <a:bodyPr/>
          <a:lstStyle/>
          <a:p>
            <a:fld id="{B0234F35-C617-4C9D-A5E3-DFED6784C62C}" type="slidenum">
              <a:rPr lang="sv-SE" smtClean="0"/>
              <a:t>‹#›</a:t>
            </a:fld>
            <a:endParaRPr lang="sv-SE"/>
          </a:p>
        </p:txBody>
      </p:sp>
    </p:spTree>
    <p:extLst>
      <p:ext uri="{BB962C8B-B14F-4D97-AF65-F5344CB8AC3E}">
        <p14:creationId xmlns:p14="http://schemas.microsoft.com/office/powerpoint/2010/main" val="2542819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D556D8-B2E4-4B4F-BCCD-400C457FE92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C97D762-307C-4D43-B8B6-96C8175AD111}"/>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7A92E5A5-E3C4-4675-9491-B3A877D26525}"/>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2435D453-F2D5-4FC6-B96E-51B6129773BF}"/>
              </a:ext>
            </a:extLst>
          </p:cNvPr>
          <p:cNvSpPr>
            <a:spLocks noGrp="1"/>
          </p:cNvSpPr>
          <p:nvPr>
            <p:ph type="dt" sz="half" idx="10"/>
          </p:nvPr>
        </p:nvSpPr>
        <p:spPr/>
        <p:txBody>
          <a:bodyPr/>
          <a:lstStyle/>
          <a:p>
            <a:fld id="{2103A8FE-B7C5-46D5-BCB9-81AF02DFE2A1}" type="datetimeFigureOut">
              <a:rPr lang="sv-SE" smtClean="0"/>
              <a:t>2021-05-07</a:t>
            </a:fld>
            <a:endParaRPr lang="sv-SE"/>
          </a:p>
        </p:txBody>
      </p:sp>
      <p:sp>
        <p:nvSpPr>
          <p:cNvPr id="6" name="Platshållare för sidfot 5">
            <a:extLst>
              <a:ext uri="{FF2B5EF4-FFF2-40B4-BE49-F238E27FC236}">
                <a16:creationId xmlns:a16="http://schemas.microsoft.com/office/drawing/2014/main" id="{917AAB27-D0CA-4627-A6AA-AE4394F056C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B52E278-D23B-403E-BDF8-C20C60389376}"/>
              </a:ext>
            </a:extLst>
          </p:cNvPr>
          <p:cNvSpPr>
            <a:spLocks noGrp="1"/>
          </p:cNvSpPr>
          <p:nvPr>
            <p:ph type="sldNum" sz="quarter" idx="12"/>
          </p:nvPr>
        </p:nvSpPr>
        <p:spPr/>
        <p:txBody>
          <a:bodyPr/>
          <a:lstStyle/>
          <a:p>
            <a:fld id="{B0234F35-C617-4C9D-A5E3-DFED6784C62C}" type="slidenum">
              <a:rPr lang="sv-SE" smtClean="0"/>
              <a:t>‹#›</a:t>
            </a:fld>
            <a:endParaRPr lang="sv-SE"/>
          </a:p>
        </p:txBody>
      </p:sp>
    </p:spTree>
    <p:extLst>
      <p:ext uri="{BB962C8B-B14F-4D97-AF65-F5344CB8AC3E}">
        <p14:creationId xmlns:p14="http://schemas.microsoft.com/office/powerpoint/2010/main" val="1207249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51D269-ADF7-44E4-BC93-A45DE1321A7F}"/>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0290310-54D0-4150-A314-D5C4BDEF5F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1D26AE10-BB40-4AB4-ACA6-BCB441ECA65C}"/>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1C694946-81E2-4651-9B64-45328153F2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A3B98564-F095-48EE-866C-038234A60B76}"/>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4EE28270-49CA-4694-A247-61B15BEFEB49}"/>
              </a:ext>
            </a:extLst>
          </p:cNvPr>
          <p:cNvSpPr>
            <a:spLocks noGrp="1"/>
          </p:cNvSpPr>
          <p:nvPr>
            <p:ph type="dt" sz="half" idx="10"/>
          </p:nvPr>
        </p:nvSpPr>
        <p:spPr/>
        <p:txBody>
          <a:bodyPr/>
          <a:lstStyle/>
          <a:p>
            <a:fld id="{2103A8FE-B7C5-46D5-BCB9-81AF02DFE2A1}" type="datetimeFigureOut">
              <a:rPr lang="sv-SE" smtClean="0"/>
              <a:t>2021-05-07</a:t>
            </a:fld>
            <a:endParaRPr lang="sv-SE"/>
          </a:p>
        </p:txBody>
      </p:sp>
      <p:sp>
        <p:nvSpPr>
          <p:cNvPr id="8" name="Platshållare för sidfot 7">
            <a:extLst>
              <a:ext uri="{FF2B5EF4-FFF2-40B4-BE49-F238E27FC236}">
                <a16:creationId xmlns:a16="http://schemas.microsoft.com/office/drawing/2014/main" id="{28C7D604-4F76-4801-A13F-E1F7DD1E0AE8}"/>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3256C615-D205-4051-890B-DAA469676C7B}"/>
              </a:ext>
            </a:extLst>
          </p:cNvPr>
          <p:cNvSpPr>
            <a:spLocks noGrp="1"/>
          </p:cNvSpPr>
          <p:nvPr>
            <p:ph type="sldNum" sz="quarter" idx="12"/>
          </p:nvPr>
        </p:nvSpPr>
        <p:spPr/>
        <p:txBody>
          <a:bodyPr/>
          <a:lstStyle/>
          <a:p>
            <a:fld id="{B0234F35-C617-4C9D-A5E3-DFED6784C62C}" type="slidenum">
              <a:rPr lang="sv-SE" smtClean="0"/>
              <a:t>‹#›</a:t>
            </a:fld>
            <a:endParaRPr lang="sv-SE"/>
          </a:p>
        </p:txBody>
      </p:sp>
    </p:spTree>
    <p:extLst>
      <p:ext uri="{BB962C8B-B14F-4D97-AF65-F5344CB8AC3E}">
        <p14:creationId xmlns:p14="http://schemas.microsoft.com/office/powerpoint/2010/main" val="291180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AA317A-81B8-470F-A7C7-5A6638A0C0C5}"/>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C4CE02EE-52EC-4C03-AECB-98248E7ED3A6}"/>
              </a:ext>
            </a:extLst>
          </p:cNvPr>
          <p:cNvSpPr>
            <a:spLocks noGrp="1"/>
          </p:cNvSpPr>
          <p:nvPr>
            <p:ph type="dt" sz="half" idx="10"/>
          </p:nvPr>
        </p:nvSpPr>
        <p:spPr/>
        <p:txBody>
          <a:bodyPr/>
          <a:lstStyle/>
          <a:p>
            <a:fld id="{2103A8FE-B7C5-46D5-BCB9-81AF02DFE2A1}" type="datetimeFigureOut">
              <a:rPr lang="sv-SE" smtClean="0"/>
              <a:t>2021-05-07</a:t>
            </a:fld>
            <a:endParaRPr lang="sv-SE"/>
          </a:p>
        </p:txBody>
      </p:sp>
      <p:sp>
        <p:nvSpPr>
          <p:cNvPr id="4" name="Platshållare för sidfot 3">
            <a:extLst>
              <a:ext uri="{FF2B5EF4-FFF2-40B4-BE49-F238E27FC236}">
                <a16:creationId xmlns:a16="http://schemas.microsoft.com/office/drawing/2014/main" id="{F4BBA799-E155-4793-956C-99153FCB1EB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29578D44-EDAA-4F8F-8EE1-36D86DDB1289}"/>
              </a:ext>
            </a:extLst>
          </p:cNvPr>
          <p:cNvSpPr>
            <a:spLocks noGrp="1"/>
          </p:cNvSpPr>
          <p:nvPr>
            <p:ph type="sldNum" sz="quarter" idx="12"/>
          </p:nvPr>
        </p:nvSpPr>
        <p:spPr/>
        <p:txBody>
          <a:bodyPr/>
          <a:lstStyle/>
          <a:p>
            <a:fld id="{B0234F35-C617-4C9D-A5E3-DFED6784C62C}" type="slidenum">
              <a:rPr lang="sv-SE" smtClean="0"/>
              <a:t>‹#›</a:t>
            </a:fld>
            <a:endParaRPr lang="sv-SE"/>
          </a:p>
        </p:txBody>
      </p:sp>
    </p:spTree>
    <p:extLst>
      <p:ext uri="{BB962C8B-B14F-4D97-AF65-F5344CB8AC3E}">
        <p14:creationId xmlns:p14="http://schemas.microsoft.com/office/powerpoint/2010/main" val="1592804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3E276CC-0638-4C68-820A-B97B56454118}"/>
              </a:ext>
            </a:extLst>
          </p:cNvPr>
          <p:cNvSpPr>
            <a:spLocks noGrp="1"/>
          </p:cNvSpPr>
          <p:nvPr>
            <p:ph type="dt" sz="half" idx="10"/>
          </p:nvPr>
        </p:nvSpPr>
        <p:spPr/>
        <p:txBody>
          <a:bodyPr/>
          <a:lstStyle/>
          <a:p>
            <a:fld id="{2103A8FE-B7C5-46D5-BCB9-81AF02DFE2A1}" type="datetimeFigureOut">
              <a:rPr lang="sv-SE" smtClean="0"/>
              <a:t>2021-05-07</a:t>
            </a:fld>
            <a:endParaRPr lang="sv-SE"/>
          </a:p>
        </p:txBody>
      </p:sp>
      <p:sp>
        <p:nvSpPr>
          <p:cNvPr id="3" name="Platshållare för sidfot 2">
            <a:extLst>
              <a:ext uri="{FF2B5EF4-FFF2-40B4-BE49-F238E27FC236}">
                <a16:creationId xmlns:a16="http://schemas.microsoft.com/office/drawing/2014/main" id="{3763D888-1A09-42CD-8510-E6C319B89CE0}"/>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08BB2940-D64F-40CE-B408-D15BA003C44C}"/>
              </a:ext>
            </a:extLst>
          </p:cNvPr>
          <p:cNvSpPr>
            <a:spLocks noGrp="1"/>
          </p:cNvSpPr>
          <p:nvPr>
            <p:ph type="sldNum" sz="quarter" idx="12"/>
          </p:nvPr>
        </p:nvSpPr>
        <p:spPr/>
        <p:txBody>
          <a:bodyPr/>
          <a:lstStyle/>
          <a:p>
            <a:fld id="{B0234F35-C617-4C9D-A5E3-DFED6784C62C}" type="slidenum">
              <a:rPr lang="sv-SE" smtClean="0"/>
              <a:t>‹#›</a:t>
            </a:fld>
            <a:endParaRPr lang="sv-SE"/>
          </a:p>
        </p:txBody>
      </p:sp>
    </p:spTree>
    <p:extLst>
      <p:ext uri="{BB962C8B-B14F-4D97-AF65-F5344CB8AC3E}">
        <p14:creationId xmlns:p14="http://schemas.microsoft.com/office/powerpoint/2010/main" val="3395838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0FB8E3-D54F-486A-A22E-BB4CF549EE8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357AD95-41E3-4F92-BA26-F4106741B5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0C52D264-DB18-4308-81F9-506D6E4A90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BACB5118-3676-4D29-9B79-E8CC88F5CE6C}"/>
              </a:ext>
            </a:extLst>
          </p:cNvPr>
          <p:cNvSpPr>
            <a:spLocks noGrp="1"/>
          </p:cNvSpPr>
          <p:nvPr>
            <p:ph type="dt" sz="half" idx="10"/>
          </p:nvPr>
        </p:nvSpPr>
        <p:spPr/>
        <p:txBody>
          <a:bodyPr/>
          <a:lstStyle/>
          <a:p>
            <a:fld id="{2103A8FE-B7C5-46D5-BCB9-81AF02DFE2A1}" type="datetimeFigureOut">
              <a:rPr lang="sv-SE" smtClean="0"/>
              <a:t>2021-05-07</a:t>
            </a:fld>
            <a:endParaRPr lang="sv-SE"/>
          </a:p>
        </p:txBody>
      </p:sp>
      <p:sp>
        <p:nvSpPr>
          <p:cNvPr id="6" name="Platshållare för sidfot 5">
            <a:extLst>
              <a:ext uri="{FF2B5EF4-FFF2-40B4-BE49-F238E27FC236}">
                <a16:creationId xmlns:a16="http://schemas.microsoft.com/office/drawing/2014/main" id="{7A34CDE2-2061-4F48-9FB0-6CA6AB504ED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81BE32F-5AE9-41DE-A91C-63DBE421DAA0}"/>
              </a:ext>
            </a:extLst>
          </p:cNvPr>
          <p:cNvSpPr>
            <a:spLocks noGrp="1"/>
          </p:cNvSpPr>
          <p:nvPr>
            <p:ph type="sldNum" sz="quarter" idx="12"/>
          </p:nvPr>
        </p:nvSpPr>
        <p:spPr/>
        <p:txBody>
          <a:bodyPr/>
          <a:lstStyle/>
          <a:p>
            <a:fld id="{B0234F35-C617-4C9D-A5E3-DFED6784C62C}" type="slidenum">
              <a:rPr lang="sv-SE" smtClean="0"/>
              <a:t>‹#›</a:t>
            </a:fld>
            <a:endParaRPr lang="sv-SE"/>
          </a:p>
        </p:txBody>
      </p:sp>
    </p:spTree>
    <p:extLst>
      <p:ext uri="{BB962C8B-B14F-4D97-AF65-F5344CB8AC3E}">
        <p14:creationId xmlns:p14="http://schemas.microsoft.com/office/powerpoint/2010/main" val="543435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AA1CE8-4C91-4314-9842-0C9CAFED4C6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B190EDE7-06DD-47C7-8B57-F00C64BB6F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9A646E4D-FD66-4D31-AABF-8C0766A31E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692A747-A34C-4EAE-8C44-4A0EF8B7EBAC}"/>
              </a:ext>
            </a:extLst>
          </p:cNvPr>
          <p:cNvSpPr>
            <a:spLocks noGrp="1"/>
          </p:cNvSpPr>
          <p:nvPr>
            <p:ph type="dt" sz="half" idx="10"/>
          </p:nvPr>
        </p:nvSpPr>
        <p:spPr/>
        <p:txBody>
          <a:bodyPr/>
          <a:lstStyle/>
          <a:p>
            <a:fld id="{2103A8FE-B7C5-46D5-BCB9-81AF02DFE2A1}" type="datetimeFigureOut">
              <a:rPr lang="sv-SE" smtClean="0"/>
              <a:t>2021-05-07</a:t>
            </a:fld>
            <a:endParaRPr lang="sv-SE"/>
          </a:p>
        </p:txBody>
      </p:sp>
      <p:sp>
        <p:nvSpPr>
          <p:cNvPr id="6" name="Platshållare för sidfot 5">
            <a:extLst>
              <a:ext uri="{FF2B5EF4-FFF2-40B4-BE49-F238E27FC236}">
                <a16:creationId xmlns:a16="http://schemas.microsoft.com/office/drawing/2014/main" id="{C99C3193-E48C-4E17-89DD-D0C5CCC7A83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039FDDA-A5A5-4337-9070-D34445478928}"/>
              </a:ext>
            </a:extLst>
          </p:cNvPr>
          <p:cNvSpPr>
            <a:spLocks noGrp="1"/>
          </p:cNvSpPr>
          <p:nvPr>
            <p:ph type="sldNum" sz="quarter" idx="12"/>
          </p:nvPr>
        </p:nvSpPr>
        <p:spPr/>
        <p:txBody>
          <a:bodyPr/>
          <a:lstStyle/>
          <a:p>
            <a:fld id="{B0234F35-C617-4C9D-A5E3-DFED6784C62C}" type="slidenum">
              <a:rPr lang="sv-SE" smtClean="0"/>
              <a:t>‹#›</a:t>
            </a:fld>
            <a:endParaRPr lang="sv-SE"/>
          </a:p>
        </p:txBody>
      </p:sp>
    </p:spTree>
    <p:extLst>
      <p:ext uri="{BB962C8B-B14F-4D97-AF65-F5344CB8AC3E}">
        <p14:creationId xmlns:p14="http://schemas.microsoft.com/office/powerpoint/2010/main" val="204593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D3BF9E2-5FEA-4487-935B-5C0C13D98D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FDE2D32-4C5E-4FF0-8899-97BB9E193A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670E253-C584-446C-B45A-78EFA40BFF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03A8FE-B7C5-46D5-BCB9-81AF02DFE2A1}" type="datetimeFigureOut">
              <a:rPr lang="sv-SE" smtClean="0"/>
              <a:t>2021-05-07</a:t>
            </a:fld>
            <a:endParaRPr lang="sv-SE"/>
          </a:p>
        </p:txBody>
      </p:sp>
      <p:sp>
        <p:nvSpPr>
          <p:cNvPr id="5" name="Platshållare för sidfot 4">
            <a:extLst>
              <a:ext uri="{FF2B5EF4-FFF2-40B4-BE49-F238E27FC236}">
                <a16:creationId xmlns:a16="http://schemas.microsoft.com/office/drawing/2014/main" id="{243C9F12-22AA-4D25-8D4A-E90EA5E021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B5F8FAF1-1E79-4ED4-A568-964181D306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234F35-C617-4C9D-A5E3-DFED6784C62C}" type="slidenum">
              <a:rPr lang="sv-SE" smtClean="0"/>
              <a:t>‹#›</a:t>
            </a:fld>
            <a:endParaRPr lang="sv-SE"/>
          </a:p>
        </p:txBody>
      </p:sp>
    </p:spTree>
    <p:extLst>
      <p:ext uri="{BB962C8B-B14F-4D97-AF65-F5344CB8AC3E}">
        <p14:creationId xmlns:p14="http://schemas.microsoft.com/office/powerpoint/2010/main" val="2439089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player.vimeo.com/video/331027137?app_id=122963" TargetMode="External"/><Relationship Id="rId5" Type="http://schemas.openxmlformats.org/officeDocument/2006/relationships/image" Target="../media/image1.pn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CE611C0D-359C-4738-8035-FAAE8ED3F6F6}"/>
              </a:ext>
            </a:extLst>
          </p:cNvPr>
          <p:cNvSpPr>
            <a:spLocks noGrp="1"/>
          </p:cNvSpPr>
          <p:nvPr>
            <p:ph type="ctrTitle"/>
          </p:nvPr>
        </p:nvSpPr>
        <p:spPr>
          <a:xfrm>
            <a:off x="7464613" y="1783959"/>
            <a:ext cx="4535797" cy="2889114"/>
          </a:xfrm>
        </p:spPr>
        <p:txBody>
          <a:bodyPr rtlCol="0" anchor="b">
            <a:normAutofit/>
          </a:bodyPr>
          <a:lstStyle/>
          <a:p>
            <a:pPr algn="l" eaLnBrk="1" fontAlgn="auto" hangingPunct="1">
              <a:lnSpc>
                <a:spcPct val="100000"/>
              </a:lnSpc>
              <a:spcAft>
                <a:spcPts val="0"/>
              </a:spcAft>
              <a:defRPr/>
            </a:pPr>
            <a:r>
              <a:rPr lang="sv-SE" sz="3200" dirty="0">
                <a:latin typeface="Daytona" panose="020B0604030500040204" pitchFamily="34" charset="0"/>
              </a:rPr>
              <a:t>Föräldramöte P09</a:t>
            </a:r>
            <a:br>
              <a:rPr lang="sv-SE" sz="3400" dirty="0">
                <a:latin typeface="Daytona" panose="020B0604030500040204" pitchFamily="34" charset="0"/>
              </a:rPr>
            </a:br>
            <a:r>
              <a:rPr lang="sv-SE" sz="3400" dirty="0">
                <a:latin typeface="Daytona" panose="020B0604030500040204" pitchFamily="34" charset="0"/>
              </a:rPr>
              <a:t>2021</a:t>
            </a:r>
            <a:br>
              <a:rPr lang="sv-SE" sz="3400" dirty="0"/>
            </a:br>
            <a:endParaRPr lang="sv-SE" sz="3400" dirty="0"/>
          </a:p>
        </p:txBody>
      </p:sp>
      <p:sp>
        <p:nvSpPr>
          <p:cNvPr id="7" name="Underrubrik 2">
            <a:extLst>
              <a:ext uri="{FF2B5EF4-FFF2-40B4-BE49-F238E27FC236}">
                <a16:creationId xmlns:a16="http://schemas.microsoft.com/office/drawing/2014/main" id="{D4412B74-0BB1-4B52-844A-F3BF6F05516C}"/>
              </a:ext>
            </a:extLst>
          </p:cNvPr>
          <p:cNvSpPr>
            <a:spLocks noGrp="1"/>
          </p:cNvSpPr>
          <p:nvPr>
            <p:ph type="subTitle" idx="1"/>
          </p:nvPr>
        </p:nvSpPr>
        <p:spPr>
          <a:xfrm>
            <a:off x="7464612" y="4750893"/>
            <a:ext cx="4087305" cy="1830777"/>
          </a:xfrm>
        </p:spPr>
        <p:txBody>
          <a:bodyPr anchor="t">
            <a:normAutofit/>
          </a:bodyPr>
          <a:lstStyle/>
          <a:p>
            <a:pPr algn="l" eaLnBrk="1" hangingPunct="1"/>
            <a:r>
              <a:rPr lang="sv-SE" altLang="sv-SE" sz="1900" dirty="0">
                <a:latin typeface="Daytona" panose="020B0604030500040204" pitchFamily="34" charset="0"/>
              </a:rPr>
              <a:t>Föreningen</a:t>
            </a:r>
            <a:br>
              <a:rPr lang="sv-SE" altLang="sv-SE" sz="1900" dirty="0">
                <a:latin typeface="Daytona" panose="020B0604030500040204" pitchFamily="34" charset="0"/>
              </a:rPr>
            </a:br>
            <a:r>
              <a:rPr lang="sv-SE" altLang="sv-SE" sz="1900" dirty="0">
                <a:latin typeface="Daytona" panose="020B0604030500040204" pitchFamily="34" charset="0"/>
              </a:rPr>
              <a:t>Sektionerna</a:t>
            </a:r>
            <a:br>
              <a:rPr lang="sv-SE" altLang="sv-SE" sz="1900" dirty="0">
                <a:latin typeface="Daytona" panose="020B0604030500040204" pitchFamily="34" charset="0"/>
              </a:rPr>
            </a:br>
            <a:r>
              <a:rPr lang="sv-SE" altLang="sv-SE" sz="1900" dirty="0">
                <a:latin typeface="Daytona" panose="020B0604030500040204" pitchFamily="34" charset="0"/>
              </a:rPr>
              <a:t>Lagen</a:t>
            </a:r>
            <a:br>
              <a:rPr lang="sv-SE" altLang="sv-SE" sz="1900" dirty="0">
                <a:latin typeface="Daytona" panose="020B0604030500040204" pitchFamily="34" charset="0"/>
              </a:rPr>
            </a:br>
            <a:r>
              <a:rPr lang="sv-SE" altLang="sv-SE" sz="1900" dirty="0">
                <a:latin typeface="Daytona" panose="020B0604030500040204" pitchFamily="34" charset="0"/>
              </a:rPr>
              <a:t>Medlemmarna</a:t>
            </a:r>
          </a:p>
          <a:p>
            <a:pPr algn="l" eaLnBrk="1" hangingPunct="1"/>
            <a:r>
              <a:rPr lang="sv-SE" altLang="sv-SE" sz="1900" dirty="0">
                <a:latin typeface="Daytona" panose="020B0604030500040204" pitchFamily="34" charset="0"/>
              </a:rPr>
              <a:t>Årets planering P09</a:t>
            </a:r>
          </a:p>
          <a:p>
            <a:pPr algn="l" eaLnBrk="1" hangingPunct="1"/>
            <a:endParaRPr lang="sv-SE" altLang="sv-SE" sz="1900" dirty="0">
              <a:latin typeface="Daytona" panose="020B0604030500040204" pitchFamily="34" charset="0"/>
            </a:endParaRPr>
          </a:p>
        </p:txBody>
      </p:sp>
      <p:sp>
        <p:nvSpPr>
          <p:cNvPr id="18" name="Freeform: Shape 17">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Bildobjekt 8" descr="../../Logor/%20SandåkernsSK_transparentBG.png">
            <a:extLst>
              <a:ext uri="{FF2B5EF4-FFF2-40B4-BE49-F238E27FC236}">
                <a16:creationId xmlns:a16="http://schemas.microsoft.com/office/drawing/2014/main" id="{BDB6F908-5B27-440E-A763-1F88536871AC}"/>
              </a:ext>
            </a:extLst>
          </p:cNvPr>
          <p:cNvPicPr/>
          <p:nvPr/>
        </p:nvPicPr>
        <p:blipFill rotWithShape="1">
          <a:blip r:embed="rId2" cstate="print">
            <a:extLst>
              <a:ext uri="{28A0092B-C50C-407E-A947-70E740481C1C}">
                <a14:useLocalDpi xmlns:a14="http://schemas.microsoft.com/office/drawing/2010/main" val="0"/>
              </a:ext>
            </a:extLst>
          </a:blip>
          <a:srcRect l="16866" r="12162"/>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p:spPr>
      </p:pic>
    </p:spTree>
    <p:extLst>
      <p:ext uri="{BB962C8B-B14F-4D97-AF65-F5344CB8AC3E}">
        <p14:creationId xmlns:p14="http://schemas.microsoft.com/office/powerpoint/2010/main" val="11766643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5">
            <a:extLst>
              <a:ext uri="{FF2B5EF4-FFF2-40B4-BE49-F238E27FC236}">
                <a16:creationId xmlns:a16="http://schemas.microsoft.com/office/drawing/2014/main" id="{BBBED77E-A64B-459B-8EE2-E82E380CC1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21586" y="255588"/>
            <a:ext cx="692614"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ubrik 1">
            <a:extLst>
              <a:ext uri="{FF2B5EF4-FFF2-40B4-BE49-F238E27FC236}">
                <a16:creationId xmlns:a16="http://schemas.microsoft.com/office/drawing/2014/main" id="{B24ECD6D-EF63-4E16-84F8-79C3A5662D37}"/>
              </a:ext>
            </a:extLst>
          </p:cNvPr>
          <p:cNvSpPr>
            <a:spLocks noGrp="1"/>
          </p:cNvSpPr>
          <p:nvPr>
            <p:ph type="title"/>
          </p:nvPr>
        </p:nvSpPr>
        <p:spPr>
          <a:xfrm>
            <a:off x="333103" y="255588"/>
            <a:ext cx="10515600" cy="824275"/>
          </a:xfrm>
        </p:spPr>
        <p:txBody>
          <a:bodyPr>
            <a:normAutofit/>
          </a:bodyPr>
          <a:lstStyle/>
          <a:p>
            <a:pPr eaLnBrk="1" hangingPunct="1"/>
            <a:r>
              <a:rPr lang="sv-SE" altLang="sv-SE" sz="3600" b="1" dirty="0">
                <a:latin typeface="Daytona" panose="020B0604030500040204" pitchFamily="34" charset="0"/>
              </a:rPr>
              <a:t>Ekonomisk struktur</a:t>
            </a:r>
          </a:p>
        </p:txBody>
      </p:sp>
      <p:sp>
        <p:nvSpPr>
          <p:cNvPr id="7" name="Platshållare för innehåll 2">
            <a:extLst>
              <a:ext uri="{FF2B5EF4-FFF2-40B4-BE49-F238E27FC236}">
                <a16:creationId xmlns:a16="http://schemas.microsoft.com/office/drawing/2014/main" id="{0EEA1EC0-8D1F-4CBD-9F40-2ED1C101C093}"/>
              </a:ext>
            </a:extLst>
          </p:cNvPr>
          <p:cNvSpPr>
            <a:spLocks noGrp="1"/>
          </p:cNvSpPr>
          <p:nvPr>
            <p:ph idx="1"/>
          </p:nvPr>
        </p:nvSpPr>
        <p:spPr>
          <a:xfrm>
            <a:off x="333103" y="1253330"/>
            <a:ext cx="10515600" cy="5417435"/>
          </a:xfrm>
        </p:spPr>
        <p:txBody>
          <a:bodyPr rtlCol="0">
            <a:normAutofit/>
          </a:bodyPr>
          <a:lstStyle/>
          <a:p>
            <a:pPr eaLnBrk="1" fontAlgn="auto" hangingPunct="1">
              <a:lnSpc>
                <a:spcPct val="100000"/>
              </a:lnSpc>
              <a:spcAft>
                <a:spcPts val="0"/>
              </a:spcAft>
              <a:defRPr/>
            </a:pPr>
            <a:r>
              <a:rPr lang="sv-SE" sz="2000" dirty="0">
                <a:latin typeface="Daytona" panose="020B0604030500040204" pitchFamily="34" charset="0"/>
              </a:rPr>
              <a:t>Ett och samma bankkonto för alla intäkter och kostnader. </a:t>
            </a:r>
          </a:p>
          <a:p>
            <a:pPr eaLnBrk="1" fontAlgn="auto" hangingPunct="1">
              <a:lnSpc>
                <a:spcPct val="100000"/>
              </a:lnSpc>
              <a:spcAft>
                <a:spcPts val="0"/>
              </a:spcAft>
              <a:defRPr/>
            </a:pPr>
            <a:r>
              <a:rPr lang="sv-SE" sz="2000" dirty="0">
                <a:latin typeface="Daytona" panose="020B0604030500040204" pitchFamily="34" charset="0"/>
              </a:rPr>
              <a:t>Alla händelser bokförs i samma resultaträkning, men på olika </a:t>
            </a:r>
            <a:br>
              <a:rPr lang="sv-SE" sz="2000" dirty="0">
                <a:latin typeface="Daytona" panose="020B0604030500040204" pitchFamily="34" charset="0"/>
              </a:rPr>
            </a:br>
            <a:r>
              <a:rPr lang="sv-SE" sz="2000" dirty="0">
                <a:latin typeface="Daytona" panose="020B0604030500040204" pitchFamily="34" charset="0"/>
              </a:rPr>
              <a:t>kostnadsställen beroende på var kostnad eller intäkt härrör i föreningen.</a:t>
            </a:r>
          </a:p>
          <a:p>
            <a:pPr eaLnBrk="1" fontAlgn="auto" hangingPunct="1">
              <a:lnSpc>
                <a:spcPct val="100000"/>
              </a:lnSpc>
              <a:spcAft>
                <a:spcPts val="0"/>
              </a:spcAft>
              <a:defRPr/>
            </a:pPr>
            <a:r>
              <a:rPr lang="sv-SE" sz="2000" dirty="0">
                <a:latin typeface="Daytona" panose="020B0604030500040204" pitchFamily="34" charset="0"/>
              </a:rPr>
              <a:t>Detta skapar en enkel uppföljning och möjlighet </a:t>
            </a:r>
            <a:br>
              <a:rPr lang="sv-SE" sz="2000" dirty="0">
                <a:latin typeface="Daytona" panose="020B0604030500040204" pitchFamily="34" charset="0"/>
              </a:rPr>
            </a:br>
            <a:r>
              <a:rPr lang="sv-SE" sz="2000" dirty="0">
                <a:latin typeface="Daytona" panose="020B0604030500040204" pitchFamily="34" charset="0"/>
              </a:rPr>
              <a:t>att följa respektive sektion, lag eller aktivitet.</a:t>
            </a:r>
          </a:p>
          <a:p>
            <a:pPr eaLnBrk="1" fontAlgn="auto" hangingPunct="1">
              <a:lnSpc>
                <a:spcPct val="100000"/>
              </a:lnSpc>
              <a:spcAft>
                <a:spcPts val="0"/>
              </a:spcAft>
              <a:defRPr/>
            </a:pPr>
            <a:r>
              <a:rPr lang="sv-SE" sz="2000" dirty="0">
                <a:latin typeface="Daytona" panose="020B0604030500040204" pitchFamily="34" charset="0"/>
              </a:rPr>
              <a:t>Kostnadsställen, där underkonton finns för varje lag.</a:t>
            </a:r>
            <a:br>
              <a:rPr lang="sv-SE" sz="2000" dirty="0">
                <a:latin typeface="Daytona" panose="020B0604030500040204" pitchFamily="34" charset="0"/>
              </a:rPr>
            </a:br>
            <a:r>
              <a:rPr lang="sv-SE" sz="2000" b="1" dirty="0">
                <a:latin typeface="Daytona" panose="020B0604030500040204" pitchFamily="34" charset="0"/>
              </a:rPr>
              <a:t>1) Föreningen</a:t>
            </a:r>
            <a:br>
              <a:rPr lang="sv-SE" sz="2000" b="1" dirty="0">
                <a:latin typeface="Daytona" panose="020B0604030500040204" pitchFamily="34" charset="0"/>
              </a:rPr>
            </a:br>
            <a:r>
              <a:rPr lang="sv-SE" sz="2000" b="1" dirty="0">
                <a:latin typeface="Daytona" panose="020B0604030500040204" pitchFamily="34" charset="0"/>
              </a:rPr>
              <a:t>3) Fotboll</a:t>
            </a:r>
            <a:br>
              <a:rPr lang="sv-SE" sz="2000" b="1" dirty="0">
                <a:latin typeface="Daytona" panose="020B0604030500040204" pitchFamily="34" charset="0"/>
              </a:rPr>
            </a:br>
            <a:r>
              <a:rPr lang="sv-SE" sz="2000" b="1" dirty="0">
                <a:latin typeface="Daytona" panose="020B0604030500040204" pitchFamily="34" charset="0"/>
              </a:rPr>
              <a:t>6) Innebandy</a:t>
            </a:r>
          </a:p>
          <a:p>
            <a:pPr eaLnBrk="1" fontAlgn="auto" hangingPunct="1">
              <a:lnSpc>
                <a:spcPct val="100000"/>
              </a:lnSpc>
              <a:spcAft>
                <a:spcPts val="0"/>
              </a:spcAft>
              <a:defRPr/>
            </a:pPr>
            <a:r>
              <a:rPr lang="sv-SE" sz="2000" dirty="0">
                <a:latin typeface="Daytona" panose="020B0604030500040204" pitchFamily="34" charset="0"/>
              </a:rPr>
              <a:t>Lagkassor, där lagen själva samlar pengar såsom försäljning, sponsorer, lagarbeten osv.</a:t>
            </a:r>
          </a:p>
          <a:p>
            <a:pPr marL="0" indent="0" eaLnBrk="1" fontAlgn="auto" hangingPunct="1">
              <a:lnSpc>
                <a:spcPct val="110000"/>
              </a:lnSpc>
              <a:spcAft>
                <a:spcPts val="0"/>
              </a:spcAft>
              <a:buFont typeface="Arial" panose="020B0604020202020204" pitchFamily="34" charset="0"/>
              <a:buNone/>
              <a:defRPr/>
            </a:pPr>
            <a:br>
              <a:rPr lang="sv-SE" sz="2000" b="1" dirty="0">
                <a:latin typeface="Daytona" panose="020B0604030500040204" pitchFamily="34" charset="0"/>
              </a:rPr>
            </a:br>
            <a:endParaRPr lang="sv-SE" dirty="0"/>
          </a:p>
          <a:p>
            <a:pPr eaLnBrk="1" fontAlgn="auto" hangingPunct="1">
              <a:spcAft>
                <a:spcPts val="0"/>
              </a:spcAft>
              <a:defRPr/>
            </a:pPr>
            <a:endParaRPr lang="sv-SE" dirty="0"/>
          </a:p>
          <a:p>
            <a:pPr eaLnBrk="1" fontAlgn="auto" hangingPunct="1">
              <a:spcAft>
                <a:spcPts val="0"/>
              </a:spcAft>
              <a:defRPr/>
            </a:pPr>
            <a:endParaRPr lang="sv-SE" dirty="0"/>
          </a:p>
        </p:txBody>
      </p:sp>
      <p:sp>
        <p:nvSpPr>
          <p:cNvPr id="8" name="textruta 7">
            <a:extLst>
              <a:ext uri="{FF2B5EF4-FFF2-40B4-BE49-F238E27FC236}">
                <a16:creationId xmlns:a16="http://schemas.microsoft.com/office/drawing/2014/main" id="{FBC63EBD-9107-4993-884A-C6182798C74D}"/>
              </a:ext>
            </a:extLst>
          </p:cNvPr>
          <p:cNvSpPr txBox="1"/>
          <p:nvPr/>
        </p:nvSpPr>
        <p:spPr>
          <a:xfrm>
            <a:off x="7400109" y="5221829"/>
            <a:ext cx="4458788" cy="1304203"/>
          </a:xfrm>
          <a:prstGeom prst="rect">
            <a:avLst/>
          </a:prstGeom>
          <a:noFill/>
        </p:spPr>
        <p:txBody>
          <a:bodyPr wrap="square">
            <a:spAutoFit/>
          </a:bodyPr>
          <a:lstStyle/>
          <a:p>
            <a:pPr marL="0" indent="0" eaLnBrk="1" fontAlgn="auto" hangingPunct="1">
              <a:lnSpc>
                <a:spcPct val="110000"/>
              </a:lnSpc>
              <a:spcAft>
                <a:spcPts val="0"/>
              </a:spcAft>
              <a:buFont typeface="Arial" panose="020B0604020202020204" pitchFamily="34" charset="0"/>
              <a:buNone/>
              <a:defRPr/>
            </a:pPr>
            <a:r>
              <a:rPr lang="sv-SE" sz="1800" b="1" dirty="0">
                <a:latin typeface="Daytona" panose="020B0604030500040204" pitchFamily="34" charset="0"/>
              </a:rPr>
              <a:t>VIKTIGT!</a:t>
            </a:r>
            <a:br>
              <a:rPr lang="sv-SE" sz="1800" b="1" dirty="0">
                <a:latin typeface="Daytona" panose="020B0604030500040204" pitchFamily="34" charset="0"/>
              </a:rPr>
            </a:br>
            <a:r>
              <a:rPr lang="sv-SE" sz="1800" b="1" dirty="0">
                <a:latin typeface="Daytona" panose="020B0604030500040204" pitchFamily="34" charset="0"/>
              </a:rPr>
              <a:t>Lag får inte ha egna privata konton. </a:t>
            </a:r>
            <a:br>
              <a:rPr lang="sv-SE" sz="1800" b="1" dirty="0">
                <a:latin typeface="Daytona" panose="020B0604030500040204" pitchFamily="34" charset="0"/>
              </a:rPr>
            </a:br>
            <a:r>
              <a:rPr lang="sv-SE" sz="1800" b="1" dirty="0">
                <a:latin typeface="Daytona" panose="020B0604030500040204" pitchFamily="34" charset="0"/>
              </a:rPr>
              <a:t>Insamlingar av pengar till lagkassan </a:t>
            </a:r>
            <a:br>
              <a:rPr lang="sv-SE" sz="1800" b="1" dirty="0">
                <a:latin typeface="Daytona" panose="020B0604030500040204" pitchFamily="34" charset="0"/>
              </a:rPr>
            </a:br>
            <a:r>
              <a:rPr lang="sv-SE" sz="1800" b="1" dirty="0">
                <a:latin typeface="Daytona" panose="020B0604030500040204" pitchFamily="34" charset="0"/>
              </a:rPr>
              <a:t>ska ske via föreningens konto. </a:t>
            </a:r>
          </a:p>
        </p:txBody>
      </p:sp>
    </p:spTree>
    <p:extLst>
      <p:ext uri="{BB962C8B-B14F-4D97-AF65-F5344CB8AC3E}">
        <p14:creationId xmlns:p14="http://schemas.microsoft.com/office/powerpoint/2010/main" val="2123339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B24ECD6D-EF63-4E16-84F8-79C3A5662D37}"/>
              </a:ext>
            </a:extLst>
          </p:cNvPr>
          <p:cNvSpPr>
            <a:spLocks noGrp="1"/>
          </p:cNvSpPr>
          <p:nvPr>
            <p:ph type="title"/>
          </p:nvPr>
        </p:nvSpPr>
        <p:spPr>
          <a:xfrm>
            <a:off x="333103" y="255588"/>
            <a:ext cx="10515600" cy="824275"/>
          </a:xfrm>
        </p:spPr>
        <p:txBody>
          <a:bodyPr>
            <a:normAutofit/>
          </a:bodyPr>
          <a:lstStyle/>
          <a:p>
            <a:pPr eaLnBrk="1" hangingPunct="1"/>
            <a:r>
              <a:rPr lang="sv-SE" altLang="sv-SE" sz="3600" b="1" dirty="0">
                <a:latin typeface="Daytona" panose="020B0604030500040204" pitchFamily="34" charset="0"/>
              </a:rPr>
              <a:t>Intäkter/kostnader föreningen</a:t>
            </a:r>
          </a:p>
        </p:txBody>
      </p:sp>
      <p:sp>
        <p:nvSpPr>
          <p:cNvPr id="7" name="Platshållare för innehåll 2">
            <a:extLst>
              <a:ext uri="{FF2B5EF4-FFF2-40B4-BE49-F238E27FC236}">
                <a16:creationId xmlns:a16="http://schemas.microsoft.com/office/drawing/2014/main" id="{0EEA1EC0-8D1F-4CBD-9F40-2ED1C101C093}"/>
              </a:ext>
            </a:extLst>
          </p:cNvPr>
          <p:cNvSpPr>
            <a:spLocks noGrp="1"/>
          </p:cNvSpPr>
          <p:nvPr>
            <p:ph idx="1"/>
          </p:nvPr>
        </p:nvSpPr>
        <p:spPr>
          <a:xfrm>
            <a:off x="333103" y="1253331"/>
            <a:ext cx="5414554" cy="4351338"/>
          </a:xfrm>
        </p:spPr>
        <p:txBody>
          <a:bodyPr rtlCol="0">
            <a:normAutofit/>
          </a:bodyPr>
          <a:lstStyle/>
          <a:p>
            <a:pPr marL="0" indent="0" eaLnBrk="1" hangingPunct="1">
              <a:lnSpc>
                <a:spcPct val="100000"/>
              </a:lnSpc>
              <a:buNone/>
              <a:defRPr/>
            </a:pPr>
            <a:r>
              <a:rPr lang="sv-SE" altLang="sv-SE" sz="2000" b="1" dirty="0">
                <a:latin typeface="Daytona" panose="020B0604030500040204" pitchFamily="34" charset="0"/>
              </a:rPr>
              <a:t>Intäkter</a:t>
            </a:r>
          </a:p>
          <a:p>
            <a:pPr eaLnBrk="1" hangingPunct="1">
              <a:lnSpc>
                <a:spcPct val="100000"/>
              </a:lnSpc>
              <a:defRPr/>
            </a:pPr>
            <a:r>
              <a:rPr lang="sv-SE" altLang="sv-SE" sz="2000" dirty="0">
                <a:solidFill>
                  <a:srgbClr val="00B050"/>
                </a:solidFill>
                <a:latin typeface="Daytona" panose="020B0604030500040204" pitchFamily="34" charset="0"/>
              </a:rPr>
              <a:t>Medlemsavgifter (från medlemmar)</a:t>
            </a:r>
          </a:p>
          <a:p>
            <a:pPr eaLnBrk="1" hangingPunct="1">
              <a:lnSpc>
                <a:spcPct val="100000"/>
              </a:lnSpc>
              <a:defRPr/>
            </a:pPr>
            <a:r>
              <a:rPr lang="sv-SE" altLang="sv-SE" sz="2000" dirty="0">
                <a:solidFill>
                  <a:srgbClr val="00B050"/>
                </a:solidFill>
                <a:latin typeface="Daytona" panose="020B0604030500040204" pitchFamily="34" charset="0"/>
              </a:rPr>
              <a:t>Föreningsavgifter (från sektionerna)</a:t>
            </a:r>
          </a:p>
          <a:p>
            <a:pPr eaLnBrk="1" hangingPunct="1">
              <a:lnSpc>
                <a:spcPct val="100000"/>
              </a:lnSpc>
              <a:defRPr/>
            </a:pPr>
            <a:r>
              <a:rPr lang="sv-SE" altLang="sv-SE" sz="2000" dirty="0">
                <a:solidFill>
                  <a:srgbClr val="00B050"/>
                </a:solidFill>
                <a:latin typeface="Daytona" panose="020B0604030500040204" pitchFamily="34" charset="0"/>
              </a:rPr>
              <a:t>Kommunfotbolladmin-intäkt</a:t>
            </a:r>
          </a:p>
          <a:p>
            <a:pPr eaLnBrk="1" hangingPunct="1">
              <a:lnSpc>
                <a:spcPct val="100000"/>
              </a:lnSpc>
              <a:defRPr/>
            </a:pPr>
            <a:r>
              <a:rPr lang="sv-SE" altLang="sv-SE" sz="2000" dirty="0">
                <a:solidFill>
                  <a:srgbClr val="00B050"/>
                </a:solidFill>
                <a:latin typeface="Daytona" panose="020B0604030500040204" pitchFamily="34" charset="0"/>
              </a:rPr>
              <a:t>Intäkter från uthyrning av egna lokaler</a:t>
            </a:r>
          </a:p>
          <a:p>
            <a:pPr eaLnBrk="1" hangingPunct="1">
              <a:lnSpc>
                <a:spcPct val="100000"/>
              </a:lnSpc>
              <a:defRPr/>
            </a:pPr>
            <a:r>
              <a:rPr lang="sv-SE" altLang="sv-SE" sz="2000" dirty="0">
                <a:solidFill>
                  <a:srgbClr val="00B050"/>
                </a:solidFill>
                <a:latin typeface="Daytona" panose="020B0604030500040204" pitchFamily="34" charset="0"/>
              </a:rPr>
              <a:t>Bidrag från kommun/arbetsförmedling</a:t>
            </a:r>
          </a:p>
          <a:p>
            <a:pPr eaLnBrk="1" hangingPunct="1">
              <a:lnSpc>
                <a:spcPct val="100000"/>
              </a:lnSpc>
              <a:defRPr/>
            </a:pPr>
            <a:r>
              <a:rPr lang="sv-SE" altLang="sv-SE" sz="2000" dirty="0">
                <a:solidFill>
                  <a:srgbClr val="00B050"/>
                </a:solidFill>
                <a:latin typeface="Daytona" panose="020B0604030500040204" pitchFamily="34" charset="0"/>
              </a:rPr>
              <a:t>Intäkter från arbete på Stora Nolia (vartannat år)</a:t>
            </a:r>
          </a:p>
          <a:p>
            <a:pPr eaLnBrk="1" hangingPunct="1">
              <a:lnSpc>
                <a:spcPct val="100000"/>
              </a:lnSpc>
              <a:defRPr/>
            </a:pPr>
            <a:r>
              <a:rPr lang="sv-SE" altLang="sv-SE" sz="2000" dirty="0">
                <a:solidFill>
                  <a:srgbClr val="00B050"/>
                </a:solidFill>
                <a:latin typeface="Daytona" panose="020B0604030500040204" pitchFamily="34" charset="0"/>
              </a:rPr>
              <a:t>Intäkter från försäljning av Restaurangchansen</a:t>
            </a:r>
          </a:p>
          <a:p>
            <a:pPr marL="0" indent="0" eaLnBrk="1" fontAlgn="auto" hangingPunct="1">
              <a:lnSpc>
                <a:spcPct val="100000"/>
              </a:lnSpc>
              <a:spcAft>
                <a:spcPts val="0"/>
              </a:spcAft>
              <a:buFont typeface="Arial" panose="020B0604020202020204" pitchFamily="34" charset="0"/>
              <a:buNone/>
              <a:defRPr/>
            </a:pPr>
            <a:endParaRPr lang="sv-SE" dirty="0">
              <a:latin typeface="Daytona" panose="020B0604030500040204" pitchFamily="34" charset="0"/>
            </a:endParaRPr>
          </a:p>
          <a:p>
            <a:pPr eaLnBrk="1" fontAlgn="auto" hangingPunct="1">
              <a:spcAft>
                <a:spcPts val="0"/>
              </a:spcAft>
              <a:defRPr/>
            </a:pPr>
            <a:endParaRPr lang="sv-SE" dirty="0"/>
          </a:p>
          <a:p>
            <a:pPr eaLnBrk="1" fontAlgn="auto" hangingPunct="1">
              <a:spcAft>
                <a:spcPts val="0"/>
              </a:spcAft>
              <a:defRPr/>
            </a:pPr>
            <a:endParaRPr lang="sv-SE" dirty="0"/>
          </a:p>
        </p:txBody>
      </p:sp>
      <p:sp>
        <p:nvSpPr>
          <p:cNvPr id="8" name="Platshållare för innehåll 2">
            <a:extLst>
              <a:ext uri="{FF2B5EF4-FFF2-40B4-BE49-F238E27FC236}">
                <a16:creationId xmlns:a16="http://schemas.microsoft.com/office/drawing/2014/main" id="{3AEC72EF-5011-4221-AE4F-070227530BCC}"/>
              </a:ext>
            </a:extLst>
          </p:cNvPr>
          <p:cNvSpPr txBox="1">
            <a:spLocks/>
          </p:cNvSpPr>
          <p:nvPr/>
        </p:nvSpPr>
        <p:spPr>
          <a:xfrm>
            <a:off x="6444345" y="1253331"/>
            <a:ext cx="541455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100000"/>
              </a:lnSpc>
              <a:buNone/>
            </a:pPr>
            <a:r>
              <a:rPr lang="sv-SE" altLang="sv-SE" sz="2000" b="1" dirty="0">
                <a:latin typeface="Daytona" panose="020B0604030500040204" pitchFamily="34" charset="0"/>
              </a:rPr>
              <a:t>Kostnader</a:t>
            </a:r>
          </a:p>
          <a:p>
            <a:pPr eaLnBrk="1" hangingPunct="1">
              <a:lnSpc>
                <a:spcPct val="100000"/>
              </a:lnSpc>
            </a:pPr>
            <a:r>
              <a:rPr lang="sv-SE" altLang="sv-SE" sz="2000" dirty="0">
                <a:solidFill>
                  <a:srgbClr val="FF0000"/>
                </a:solidFill>
                <a:latin typeface="Daytona" panose="020B0604030500040204" pitchFamily="34" charset="0"/>
              </a:rPr>
              <a:t>Personalkostnader</a:t>
            </a:r>
          </a:p>
          <a:p>
            <a:pPr eaLnBrk="1" hangingPunct="1">
              <a:lnSpc>
                <a:spcPct val="100000"/>
              </a:lnSpc>
            </a:pPr>
            <a:r>
              <a:rPr lang="sv-SE" altLang="sv-SE" sz="2000" dirty="0">
                <a:solidFill>
                  <a:srgbClr val="FF0000"/>
                </a:solidFill>
                <a:latin typeface="Daytona" panose="020B0604030500040204" pitchFamily="34" charset="0"/>
              </a:rPr>
              <a:t>Kostnader för fastighet </a:t>
            </a:r>
            <a:br>
              <a:rPr lang="sv-SE" altLang="sv-SE" sz="2000" dirty="0">
                <a:solidFill>
                  <a:srgbClr val="FF0000"/>
                </a:solidFill>
                <a:latin typeface="Daytona" panose="020B0604030500040204" pitchFamily="34" charset="0"/>
              </a:rPr>
            </a:br>
            <a:r>
              <a:rPr lang="sv-SE" altLang="sv-SE" sz="2000" dirty="0">
                <a:solidFill>
                  <a:srgbClr val="FF0000"/>
                </a:solidFill>
                <a:latin typeface="Daytona" panose="020B0604030500040204" pitchFamily="34" charset="0"/>
              </a:rPr>
              <a:t>(lån, underhåll, försäkring)</a:t>
            </a:r>
          </a:p>
          <a:p>
            <a:pPr eaLnBrk="1" hangingPunct="1">
              <a:lnSpc>
                <a:spcPct val="100000"/>
              </a:lnSpc>
            </a:pPr>
            <a:r>
              <a:rPr lang="sv-SE" altLang="sv-SE" sz="2000" dirty="0">
                <a:solidFill>
                  <a:srgbClr val="FF0000"/>
                </a:solidFill>
                <a:latin typeface="Daytona" panose="020B0604030500040204" pitchFamily="34" charset="0"/>
              </a:rPr>
              <a:t>Kanslikostnader </a:t>
            </a:r>
          </a:p>
          <a:p>
            <a:pPr eaLnBrk="1" hangingPunct="1">
              <a:lnSpc>
                <a:spcPct val="100000"/>
              </a:lnSpc>
            </a:pPr>
            <a:r>
              <a:rPr lang="sv-SE" altLang="sv-SE" sz="2000" dirty="0">
                <a:solidFill>
                  <a:srgbClr val="FF0000"/>
                </a:solidFill>
                <a:latin typeface="Daytona" panose="020B0604030500040204" pitchFamily="34" charset="0"/>
              </a:rPr>
              <a:t>Bokföringskostnader</a:t>
            </a:r>
          </a:p>
          <a:p>
            <a:pPr eaLnBrk="1" hangingPunct="1">
              <a:lnSpc>
                <a:spcPct val="100000"/>
              </a:lnSpc>
            </a:pPr>
            <a:r>
              <a:rPr lang="sv-SE" sz="2000" dirty="0">
                <a:solidFill>
                  <a:srgbClr val="FF0000"/>
                </a:solidFill>
                <a:latin typeface="Daytona" panose="020B0604030500040204" pitchFamily="34" charset="0"/>
              </a:rPr>
              <a:t>SportAdmin och hemsida</a:t>
            </a:r>
          </a:p>
          <a:p>
            <a:pPr eaLnBrk="1" hangingPunct="1">
              <a:lnSpc>
                <a:spcPct val="100000"/>
              </a:lnSpc>
            </a:pPr>
            <a:r>
              <a:rPr lang="sv-SE" sz="2000" dirty="0">
                <a:solidFill>
                  <a:srgbClr val="FF0000"/>
                </a:solidFill>
                <a:latin typeface="Daytona" panose="020B0604030500040204" pitchFamily="34" charset="0"/>
              </a:rPr>
              <a:t>Övriga kostnader</a:t>
            </a:r>
            <a:endParaRPr lang="sv-SE" dirty="0"/>
          </a:p>
        </p:txBody>
      </p:sp>
      <p:pic>
        <p:nvPicPr>
          <p:cNvPr id="9" name="Bildobjekt 8" descr="../../Logor/%20SandåkernsSK_transparentBG.png">
            <a:extLst>
              <a:ext uri="{FF2B5EF4-FFF2-40B4-BE49-F238E27FC236}">
                <a16:creationId xmlns:a16="http://schemas.microsoft.com/office/drawing/2014/main" id="{2749803A-C38C-4D69-AD48-D1B34B10CAA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4638" y="248445"/>
            <a:ext cx="749562" cy="477837"/>
          </a:xfrm>
          <a:prstGeom prst="rect">
            <a:avLst/>
          </a:prstGeom>
          <a:noFill/>
          <a:ln>
            <a:noFill/>
          </a:ln>
        </p:spPr>
      </p:pic>
    </p:spTree>
    <p:extLst>
      <p:ext uri="{BB962C8B-B14F-4D97-AF65-F5344CB8AC3E}">
        <p14:creationId xmlns:p14="http://schemas.microsoft.com/office/powerpoint/2010/main" val="3240289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B24ECD6D-EF63-4E16-84F8-79C3A5662D37}"/>
              </a:ext>
            </a:extLst>
          </p:cNvPr>
          <p:cNvSpPr>
            <a:spLocks noGrp="1"/>
          </p:cNvSpPr>
          <p:nvPr>
            <p:ph type="title"/>
          </p:nvPr>
        </p:nvSpPr>
        <p:spPr>
          <a:xfrm>
            <a:off x="333103" y="255588"/>
            <a:ext cx="10515600" cy="824275"/>
          </a:xfrm>
        </p:spPr>
        <p:txBody>
          <a:bodyPr>
            <a:normAutofit/>
          </a:bodyPr>
          <a:lstStyle/>
          <a:p>
            <a:pPr eaLnBrk="1" hangingPunct="1"/>
            <a:r>
              <a:rPr lang="sv-SE" altLang="sv-SE" sz="3600" b="1" dirty="0">
                <a:latin typeface="Daytona" panose="020B0604030500040204" pitchFamily="34" charset="0"/>
              </a:rPr>
              <a:t>Intäkter/kostnader sektionerna</a:t>
            </a:r>
          </a:p>
        </p:txBody>
      </p:sp>
      <p:sp>
        <p:nvSpPr>
          <p:cNvPr id="7" name="Platshållare för innehåll 2">
            <a:extLst>
              <a:ext uri="{FF2B5EF4-FFF2-40B4-BE49-F238E27FC236}">
                <a16:creationId xmlns:a16="http://schemas.microsoft.com/office/drawing/2014/main" id="{0EEA1EC0-8D1F-4CBD-9F40-2ED1C101C093}"/>
              </a:ext>
            </a:extLst>
          </p:cNvPr>
          <p:cNvSpPr>
            <a:spLocks noGrp="1"/>
          </p:cNvSpPr>
          <p:nvPr>
            <p:ph idx="1"/>
          </p:nvPr>
        </p:nvSpPr>
        <p:spPr>
          <a:xfrm>
            <a:off x="333103" y="1253331"/>
            <a:ext cx="5414554" cy="4351338"/>
          </a:xfrm>
        </p:spPr>
        <p:txBody>
          <a:bodyPr rtlCol="0">
            <a:normAutofit/>
          </a:bodyPr>
          <a:lstStyle/>
          <a:p>
            <a:pPr marL="0" indent="0" eaLnBrk="1" hangingPunct="1">
              <a:lnSpc>
                <a:spcPct val="100000"/>
              </a:lnSpc>
              <a:buNone/>
              <a:defRPr/>
            </a:pPr>
            <a:r>
              <a:rPr lang="sv-SE" altLang="sv-SE" sz="2000" b="1" dirty="0">
                <a:latin typeface="Daytona" panose="020B0604030500040204" pitchFamily="34" charset="0"/>
              </a:rPr>
              <a:t>Intäkter</a:t>
            </a:r>
          </a:p>
          <a:p>
            <a:pPr eaLnBrk="1" hangingPunct="1">
              <a:lnSpc>
                <a:spcPct val="100000"/>
              </a:lnSpc>
            </a:pPr>
            <a:r>
              <a:rPr lang="sv-SE" altLang="sv-SE" sz="2000" dirty="0">
                <a:solidFill>
                  <a:srgbClr val="00B050"/>
                </a:solidFill>
                <a:latin typeface="Daytona" panose="020B0604030500040204" pitchFamily="34" charset="0"/>
              </a:rPr>
              <a:t>Aktivitetsstöd från kommun och stat</a:t>
            </a:r>
          </a:p>
          <a:p>
            <a:pPr eaLnBrk="1" hangingPunct="1">
              <a:lnSpc>
                <a:spcPct val="100000"/>
              </a:lnSpc>
            </a:pPr>
            <a:r>
              <a:rPr lang="sv-SE" altLang="sv-SE" sz="2000" dirty="0">
                <a:solidFill>
                  <a:srgbClr val="00B050"/>
                </a:solidFill>
                <a:latin typeface="Daytona" panose="020B0604030500040204" pitchFamily="34" charset="0"/>
              </a:rPr>
              <a:t>Sektionsavgift (från lagen)</a:t>
            </a:r>
          </a:p>
          <a:p>
            <a:pPr eaLnBrk="1" hangingPunct="1">
              <a:lnSpc>
                <a:spcPct val="100000"/>
              </a:lnSpc>
            </a:pPr>
            <a:r>
              <a:rPr lang="sv-SE" altLang="sv-SE" sz="2000" dirty="0">
                <a:solidFill>
                  <a:srgbClr val="00B050"/>
                </a:solidFill>
                <a:latin typeface="Daytona" panose="020B0604030500040204" pitchFamily="34" charset="0"/>
              </a:rPr>
              <a:t>Sponsorer</a:t>
            </a:r>
          </a:p>
          <a:p>
            <a:pPr eaLnBrk="1" hangingPunct="1">
              <a:lnSpc>
                <a:spcPct val="100000"/>
              </a:lnSpc>
            </a:pPr>
            <a:r>
              <a:rPr lang="sv-SE" altLang="sv-SE" sz="2000" dirty="0">
                <a:solidFill>
                  <a:srgbClr val="00B050"/>
                </a:solidFill>
                <a:latin typeface="Daytona" panose="020B0604030500040204" pitchFamily="34" charset="0"/>
              </a:rPr>
              <a:t>Egna fotbollsskolor och arrangemang</a:t>
            </a:r>
          </a:p>
          <a:p>
            <a:pPr eaLnBrk="1" hangingPunct="1">
              <a:lnSpc>
                <a:spcPct val="100000"/>
              </a:lnSpc>
            </a:pPr>
            <a:r>
              <a:rPr lang="sv-SE" altLang="sv-SE" sz="2000" dirty="0">
                <a:solidFill>
                  <a:srgbClr val="00B050"/>
                </a:solidFill>
                <a:latin typeface="Daytona" panose="020B0604030500040204" pitchFamily="34" charset="0"/>
              </a:rPr>
              <a:t>Intäkter från arbete på Stora Nolia (vartannat år)</a:t>
            </a:r>
          </a:p>
          <a:p>
            <a:pPr eaLnBrk="1" hangingPunct="1">
              <a:lnSpc>
                <a:spcPct val="100000"/>
              </a:lnSpc>
            </a:pPr>
            <a:r>
              <a:rPr lang="sv-SE" altLang="sv-SE" sz="2000" dirty="0">
                <a:solidFill>
                  <a:srgbClr val="00B050"/>
                </a:solidFill>
                <a:latin typeface="Daytona" panose="020B0604030500040204" pitchFamily="34" charset="0"/>
              </a:rPr>
              <a:t>Intäkter från försäljning av Restaurangchansen eller liknade föreningsjobb</a:t>
            </a:r>
            <a:endParaRPr lang="sv-SE" dirty="0">
              <a:latin typeface="Daytona" panose="020B0604030500040204" pitchFamily="34" charset="0"/>
            </a:endParaRPr>
          </a:p>
        </p:txBody>
      </p:sp>
      <p:sp>
        <p:nvSpPr>
          <p:cNvPr id="8" name="Platshållare för innehåll 2">
            <a:extLst>
              <a:ext uri="{FF2B5EF4-FFF2-40B4-BE49-F238E27FC236}">
                <a16:creationId xmlns:a16="http://schemas.microsoft.com/office/drawing/2014/main" id="{3AEC72EF-5011-4221-AE4F-070227530BCC}"/>
              </a:ext>
            </a:extLst>
          </p:cNvPr>
          <p:cNvSpPr txBox="1">
            <a:spLocks/>
          </p:cNvSpPr>
          <p:nvPr/>
        </p:nvSpPr>
        <p:spPr>
          <a:xfrm>
            <a:off x="6444345" y="1253330"/>
            <a:ext cx="5414554" cy="54261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100000"/>
              </a:lnSpc>
              <a:buNone/>
            </a:pPr>
            <a:r>
              <a:rPr lang="sv-SE" altLang="sv-SE" sz="2000" b="1" dirty="0">
                <a:latin typeface="Daytona" panose="020B0604030500040204" pitchFamily="34" charset="0"/>
              </a:rPr>
              <a:t>Kostnader</a:t>
            </a:r>
          </a:p>
          <a:p>
            <a:pPr eaLnBrk="1" hangingPunct="1">
              <a:lnSpc>
                <a:spcPct val="100000"/>
              </a:lnSpc>
            </a:pPr>
            <a:r>
              <a:rPr lang="sv-SE" altLang="sv-SE" sz="2000" dirty="0">
                <a:solidFill>
                  <a:srgbClr val="FF0000"/>
                </a:solidFill>
                <a:latin typeface="Daytona" panose="020B0604030500040204" pitchFamily="34" charset="0"/>
              </a:rPr>
              <a:t>Planhyror vid match och träning</a:t>
            </a:r>
          </a:p>
          <a:p>
            <a:pPr eaLnBrk="1" hangingPunct="1">
              <a:lnSpc>
                <a:spcPct val="100000"/>
              </a:lnSpc>
            </a:pPr>
            <a:r>
              <a:rPr lang="sv-SE" altLang="sv-SE" sz="2000" dirty="0">
                <a:solidFill>
                  <a:srgbClr val="FF0000"/>
                </a:solidFill>
                <a:latin typeface="Daytona" panose="020B0604030500040204" pitchFamily="34" charset="0"/>
              </a:rPr>
              <a:t>Domarkostnader</a:t>
            </a:r>
          </a:p>
          <a:p>
            <a:pPr eaLnBrk="1" hangingPunct="1">
              <a:lnSpc>
                <a:spcPct val="100000"/>
              </a:lnSpc>
            </a:pPr>
            <a:r>
              <a:rPr lang="sv-SE" altLang="sv-SE" sz="2000" dirty="0">
                <a:solidFill>
                  <a:srgbClr val="FF0000"/>
                </a:solidFill>
                <a:latin typeface="Daytona" panose="020B0604030500040204" pitchFamily="34" charset="0"/>
              </a:rPr>
              <a:t>Anmälningsavgifter seriespel</a:t>
            </a:r>
          </a:p>
          <a:p>
            <a:pPr eaLnBrk="1" hangingPunct="1">
              <a:lnSpc>
                <a:spcPct val="100000"/>
              </a:lnSpc>
            </a:pPr>
            <a:r>
              <a:rPr lang="sv-SE" altLang="sv-SE" sz="2000" dirty="0">
                <a:solidFill>
                  <a:srgbClr val="FF0000"/>
                </a:solidFill>
                <a:latin typeface="Daytona" panose="020B0604030500040204" pitchFamily="34" charset="0"/>
              </a:rPr>
              <a:t>Bidrag till cupavgifter</a:t>
            </a:r>
            <a:br>
              <a:rPr lang="sv-SE" altLang="sv-SE" sz="1600" dirty="0">
                <a:solidFill>
                  <a:srgbClr val="FF0000"/>
                </a:solidFill>
                <a:latin typeface="Daytona" panose="020B0604030500040204" pitchFamily="34" charset="0"/>
              </a:rPr>
            </a:br>
            <a:r>
              <a:rPr lang="sv-SE" altLang="sv-SE" sz="1600" dirty="0">
                <a:solidFill>
                  <a:srgbClr val="FF0000"/>
                </a:solidFill>
                <a:latin typeface="Daytona" panose="020B0604030500040204" pitchFamily="34" charset="0"/>
              </a:rPr>
              <a:t>(1000-2000:-/spelare vid 12- och 15-års ålder)</a:t>
            </a:r>
          </a:p>
          <a:p>
            <a:pPr eaLnBrk="1" hangingPunct="1">
              <a:lnSpc>
                <a:spcPct val="100000"/>
              </a:lnSpc>
            </a:pPr>
            <a:r>
              <a:rPr lang="sv-SE" altLang="sv-SE" sz="2000" dirty="0">
                <a:solidFill>
                  <a:srgbClr val="FF0000"/>
                </a:solidFill>
                <a:latin typeface="Daytona" panose="020B0604030500040204" pitchFamily="34" charset="0"/>
              </a:rPr>
              <a:t>Resor i Västerbotten </a:t>
            </a:r>
            <a:r>
              <a:rPr lang="sv-SE" altLang="sv-SE" sz="1600" dirty="0">
                <a:solidFill>
                  <a:srgbClr val="FF0000"/>
                </a:solidFill>
                <a:latin typeface="Daytona" panose="020B0604030500040204" pitchFamily="34" charset="0"/>
              </a:rPr>
              <a:t>(enligt policy)</a:t>
            </a:r>
          </a:p>
          <a:p>
            <a:pPr eaLnBrk="1" hangingPunct="1">
              <a:lnSpc>
                <a:spcPct val="100000"/>
              </a:lnSpc>
            </a:pPr>
            <a:r>
              <a:rPr lang="sv-SE" altLang="sv-SE" sz="2000" dirty="0">
                <a:solidFill>
                  <a:srgbClr val="FF0000"/>
                </a:solidFill>
                <a:latin typeface="Daytona" panose="020B0604030500040204" pitchFamily="34" charset="0"/>
              </a:rPr>
              <a:t>Utbildningar för spelare och ledare</a:t>
            </a:r>
          </a:p>
          <a:p>
            <a:pPr eaLnBrk="1" hangingPunct="1">
              <a:lnSpc>
                <a:spcPct val="100000"/>
              </a:lnSpc>
            </a:pPr>
            <a:r>
              <a:rPr lang="sv-SE" altLang="sv-SE" sz="2000" dirty="0">
                <a:solidFill>
                  <a:srgbClr val="FF0000"/>
                </a:solidFill>
                <a:latin typeface="Daytona" panose="020B0604030500040204" pitchFamily="34" charset="0"/>
              </a:rPr>
              <a:t>Visst material såsom matchtröjor, västar, koner, bollar och sjukvårdsväska</a:t>
            </a:r>
          </a:p>
          <a:p>
            <a:pPr eaLnBrk="1" hangingPunct="1">
              <a:lnSpc>
                <a:spcPct val="100000"/>
              </a:lnSpc>
            </a:pPr>
            <a:r>
              <a:rPr lang="sv-SE" altLang="sv-SE" sz="2000" dirty="0">
                <a:solidFill>
                  <a:srgbClr val="FF0000"/>
                </a:solidFill>
                <a:latin typeface="Daytona" panose="020B0604030500040204" pitchFamily="34" charset="0"/>
              </a:rPr>
              <a:t>Ledarkläder</a:t>
            </a:r>
          </a:p>
          <a:p>
            <a:pPr eaLnBrk="1" hangingPunct="1">
              <a:lnSpc>
                <a:spcPct val="100000"/>
              </a:lnSpc>
            </a:pPr>
            <a:r>
              <a:rPr lang="sv-SE" altLang="sv-SE" sz="2000" dirty="0">
                <a:solidFill>
                  <a:srgbClr val="FF0000"/>
                </a:solidFill>
                <a:latin typeface="Daytona" panose="020B0604030500040204" pitchFamily="34" charset="0"/>
              </a:rPr>
              <a:t>Föreningsavgift (till föreningen)</a:t>
            </a:r>
          </a:p>
          <a:p>
            <a:pPr eaLnBrk="1" hangingPunct="1">
              <a:lnSpc>
                <a:spcPct val="100000"/>
              </a:lnSpc>
            </a:pPr>
            <a:r>
              <a:rPr lang="sv-SE" altLang="sv-SE" sz="2000" dirty="0">
                <a:solidFill>
                  <a:srgbClr val="FF0000"/>
                </a:solidFill>
                <a:latin typeface="Daytona" panose="020B0604030500040204" pitchFamily="34" charset="0"/>
              </a:rPr>
              <a:t>Förbundsavgifter</a:t>
            </a:r>
          </a:p>
          <a:p>
            <a:pPr eaLnBrk="1" hangingPunct="1">
              <a:lnSpc>
                <a:spcPct val="100000"/>
              </a:lnSpc>
            </a:pPr>
            <a:r>
              <a:rPr lang="sv-SE" sz="2000" dirty="0">
                <a:solidFill>
                  <a:srgbClr val="FF0000"/>
                </a:solidFill>
                <a:latin typeface="Daytona" panose="020B0604030500040204" pitchFamily="34" charset="0"/>
              </a:rPr>
              <a:t>Licenser</a:t>
            </a:r>
            <a:endParaRPr lang="sv-SE" dirty="0">
              <a:latin typeface="Daytona" panose="020B0604030500040204" pitchFamily="34" charset="0"/>
            </a:endParaRPr>
          </a:p>
        </p:txBody>
      </p:sp>
      <p:pic>
        <p:nvPicPr>
          <p:cNvPr id="9" name="Bildobjekt 8" descr="../../Logor/%20SandåkernsSK_transparentBG.png">
            <a:extLst>
              <a:ext uri="{FF2B5EF4-FFF2-40B4-BE49-F238E27FC236}">
                <a16:creationId xmlns:a16="http://schemas.microsoft.com/office/drawing/2014/main" id="{9C6B11B1-1270-4479-93C3-FD950A6DA1C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4638" y="248445"/>
            <a:ext cx="749562" cy="477837"/>
          </a:xfrm>
          <a:prstGeom prst="rect">
            <a:avLst/>
          </a:prstGeom>
          <a:noFill/>
          <a:ln>
            <a:noFill/>
          </a:ln>
        </p:spPr>
      </p:pic>
    </p:spTree>
    <p:extLst>
      <p:ext uri="{BB962C8B-B14F-4D97-AF65-F5344CB8AC3E}">
        <p14:creationId xmlns:p14="http://schemas.microsoft.com/office/powerpoint/2010/main" val="2307360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B24ECD6D-EF63-4E16-84F8-79C3A5662D37}"/>
              </a:ext>
            </a:extLst>
          </p:cNvPr>
          <p:cNvSpPr>
            <a:spLocks noGrp="1"/>
          </p:cNvSpPr>
          <p:nvPr>
            <p:ph type="title"/>
          </p:nvPr>
        </p:nvSpPr>
        <p:spPr>
          <a:xfrm>
            <a:off x="333103" y="255588"/>
            <a:ext cx="10515600" cy="824275"/>
          </a:xfrm>
        </p:spPr>
        <p:txBody>
          <a:bodyPr>
            <a:normAutofit/>
          </a:bodyPr>
          <a:lstStyle/>
          <a:p>
            <a:pPr eaLnBrk="1" hangingPunct="1"/>
            <a:r>
              <a:rPr lang="sv-SE" altLang="sv-SE" sz="3600" b="1" dirty="0">
                <a:latin typeface="Daytona" panose="020B0604030500040204" pitchFamily="34" charset="0"/>
              </a:rPr>
              <a:t>Intäkter/kostnader lagen</a:t>
            </a:r>
          </a:p>
        </p:txBody>
      </p:sp>
      <p:sp>
        <p:nvSpPr>
          <p:cNvPr id="7" name="Platshållare för innehåll 2">
            <a:extLst>
              <a:ext uri="{FF2B5EF4-FFF2-40B4-BE49-F238E27FC236}">
                <a16:creationId xmlns:a16="http://schemas.microsoft.com/office/drawing/2014/main" id="{0EEA1EC0-8D1F-4CBD-9F40-2ED1C101C093}"/>
              </a:ext>
            </a:extLst>
          </p:cNvPr>
          <p:cNvSpPr>
            <a:spLocks noGrp="1"/>
          </p:cNvSpPr>
          <p:nvPr>
            <p:ph idx="1"/>
          </p:nvPr>
        </p:nvSpPr>
        <p:spPr>
          <a:xfrm>
            <a:off x="333102" y="1079863"/>
            <a:ext cx="5414554" cy="2454511"/>
          </a:xfrm>
        </p:spPr>
        <p:txBody>
          <a:bodyPr rtlCol="0">
            <a:normAutofit/>
          </a:bodyPr>
          <a:lstStyle/>
          <a:p>
            <a:pPr marL="0" indent="0" eaLnBrk="1" hangingPunct="1">
              <a:lnSpc>
                <a:spcPct val="100000"/>
              </a:lnSpc>
              <a:buNone/>
              <a:defRPr/>
            </a:pPr>
            <a:r>
              <a:rPr lang="sv-SE" altLang="sv-SE" sz="2000" b="1" dirty="0">
                <a:latin typeface="Daytona" panose="020B0604030500040204" pitchFamily="34" charset="0"/>
              </a:rPr>
              <a:t>Intäkter</a:t>
            </a:r>
          </a:p>
          <a:p>
            <a:pPr eaLnBrk="1" hangingPunct="1">
              <a:lnSpc>
                <a:spcPct val="100000"/>
              </a:lnSpc>
              <a:spcBef>
                <a:spcPts val="600"/>
              </a:spcBef>
            </a:pPr>
            <a:r>
              <a:rPr lang="sv-SE" altLang="sv-SE" sz="2000" dirty="0">
                <a:solidFill>
                  <a:srgbClr val="00B050"/>
                </a:solidFill>
                <a:latin typeface="Daytona" panose="020B0604030500040204" pitchFamily="34" charset="0"/>
              </a:rPr>
              <a:t>Fikaförsäljning</a:t>
            </a:r>
          </a:p>
          <a:p>
            <a:pPr eaLnBrk="1" hangingPunct="1">
              <a:lnSpc>
                <a:spcPct val="100000"/>
              </a:lnSpc>
              <a:spcBef>
                <a:spcPts val="600"/>
              </a:spcBef>
            </a:pPr>
            <a:r>
              <a:rPr lang="sv-SE" altLang="sv-SE" sz="2000" dirty="0">
                <a:solidFill>
                  <a:srgbClr val="00B050"/>
                </a:solidFill>
                <a:latin typeface="Daytona" panose="020B0604030500040204" pitchFamily="34" charset="0"/>
              </a:rPr>
              <a:t>Egna insättningar av spelare</a:t>
            </a:r>
          </a:p>
          <a:p>
            <a:pPr eaLnBrk="1" hangingPunct="1">
              <a:lnSpc>
                <a:spcPct val="100000"/>
              </a:lnSpc>
              <a:spcBef>
                <a:spcPts val="600"/>
              </a:spcBef>
            </a:pPr>
            <a:r>
              <a:rPr lang="sv-SE" altLang="sv-SE" sz="2000" dirty="0">
                <a:solidFill>
                  <a:srgbClr val="00B050"/>
                </a:solidFill>
                <a:latin typeface="Daytona" panose="020B0604030500040204" pitchFamily="34" charset="0"/>
              </a:rPr>
              <a:t>Egna försäljningar, ex. </a:t>
            </a:r>
            <a:r>
              <a:rPr lang="sv-SE" altLang="sv-SE" sz="2000" dirty="0" err="1">
                <a:solidFill>
                  <a:srgbClr val="00B050"/>
                </a:solidFill>
                <a:latin typeface="Daytona" panose="020B0604030500040204" pitchFamily="34" charset="0"/>
              </a:rPr>
              <a:t>Newbody</a:t>
            </a:r>
            <a:endParaRPr lang="sv-SE" altLang="sv-SE" sz="2000" dirty="0">
              <a:solidFill>
                <a:srgbClr val="00B050"/>
              </a:solidFill>
              <a:latin typeface="Daytona" panose="020B0604030500040204" pitchFamily="34" charset="0"/>
            </a:endParaRPr>
          </a:p>
          <a:p>
            <a:pPr eaLnBrk="1" hangingPunct="1">
              <a:lnSpc>
                <a:spcPct val="100000"/>
              </a:lnSpc>
              <a:spcBef>
                <a:spcPts val="600"/>
              </a:spcBef>
            </a:pPr>
            <a:r>
              <a:rPr lang="sv-SE" altLang="sv-SE" sz="2000" dirty="0">
                <a:solidFill>
                  <a:srgbClr val="00B050"/>
                </a:solidFill>
                <a:latin typeface="Daytona" panose="020B0604030500040204" pitchFamily="34" charset="0"/>
              </a:rPr>
              <a:t>Egna sponsorer</a:t>
            </a:r>
          </a:p>
          <a:p>
            <a:pPr eaLnBrk="1" hangingPunct="1">
              <a:lnSpc>
                <a:spcPct val="100000"/>
              </a:lnSpc>
            </a:pPr>
            <a:endParaRPr lang="sv-SE" altLang="sv-SE" sz="2000" dirty="0">
              <a:solidFill>
                <a:srgbClr val="00B050"/>
              </a:solidFill>
              <a:latin typeface="Daytona" panose="020B0604030500040204" pitchFamily="34" charset="0"/>
            </a:endParaRPr>
          </a:p>
        </p:txBody>
      </p:sp>
      <p:sp>
        <p:nvSpPr>
          <p:cNvPr id="8" name="Platshållare för innehåll 2">
            <a:extLst>
              <a:ext uri="{FF2B5EF4-FFF2-40B4-BE49-F238E27FC236}">
                <a16:creationId xmlns:a16="http://schemas.microsoft.com/office/drawing/2014/main" id="{3AEC72EF-5011-4221-AE4F-070227530BCC}"/>
              </a:ext>
            </a:extLst>
          </p:cNvPr>
          <p:cNvSpPr txBox="1">
            <a:spLocks/>
          </p:cNvSpPr>
          <p:nvPr/>
        </p:nvSpPr>
        <p:spPr>
          <a:xfrm>
            <a:off x="6444346" y="1079863"/>
            <a:ext cx="541455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100000"/>
              </a:lnSpc>
              <a:buNone/>
            </a:pPr>
            <a:r>
              <a:rPr lang="sv-SE" altLang="sv-SE" sz="2000" b="1" dirty="0">
                <a:latin typeface="Daytona" panose="020B0604030500040204" pitchFamily="34" charset="0"/>
              </a:rPr>
              <a:t>Kostnader</a:t>
            </a:r>
          </a:p>
          <a:p>
            <a:pPr eaLnBrk="1" hangingPunct="1">
              <a:lnSpc>
                <a:spcPct val="100000"/>
              </a:lnSpc>
              <a:spcBef>
                <a:spcPts val="600"/>
              </a:spcBef>
            </a:pPr>
            <a:r>
              <a:rPr lang="sv-SE" altLang="sv-SE" sz="2000" dirty="0">
                <a:solidFill>
                  <a:srgbClr val="FF0000"/>
                </a:solidFill>
                <a:latin typeface="Daytona" panose="020B0604030500040204" pitchFamily="34" charset="0"/>
              </a:rPr>
              <a:t>Sektionsavgift (till sektionen)</a:t>
            </a:r>
          </a:p>
          <a:p>
            <a:pPr eaLnBrk="1" hangingPunct="1">
              <a:lnSpc>
                <a:spcPct val="100000"/>
              </a:lnSpc>
              <a:spcBef>
                <a:spcPts val="600"/>
              </a:spcBef>
            </a:pPr>
            <a:r>
              <a:rPr lang="sv-SE" altLang="sv-SE" sz="2000" dirty="0">
                <a:solidFill>
                  <a:srgbClr val="FF0000"/>
                </a:solidFill>
                <a:latin typeface="Daytona" panose="020B0604030500040204" pitchFamily="34" charset="0"/>
              </a:rPr>
              <a:t>Egna inköp av kläder</a:t>
            </a:r>
          </a:p>
          <a:p>
            <a:pPr eaLnBrk="1" hangingPunct="1">
              <a:lnSpc>
                <a:spcPct val="100000"/>
              </a:lnSpc>
              <a:spcBef>
                <a:spcPts val="600"/>
              </a:spcBef>
            </a:pPr>
            <a:r>
              <a:rPr lang="sv-SE" altLang="sv-SE" sz="2000" dirty="0">
                <a:solidFill>
                  <a:srgbClr val="FF0000"/>
                </a:solidFill>
                <a:latin typeface="Daytona" panose="020B0604030500040204" pitchFamily="34" charset="0"/>
              </a:rPr>
              <a:t>Kostnader för cuper</a:t>
            </a:r>
          </a:p>
        </p:txBody>
      </p:sp>
      <p:pic>
        <p:nvPicPr>
          <p:cNvPr id="9" name="Bildobjekt 8" descr="../../Logor/%20SandåkernsSK_transparentBG.png">
            <a:extLst>
              <a:ext uri="{FF2B5EF4-FFF2-40B4-BE49-F238E27FC236}">
                <a16:creationId xmlns:a16="http://schemas.microsoft.com/office/drawing/2014/main" id="{5A6CB19C-0C9B-4A75-A82B-0F2D89961C5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64638" y="248445"/>
            <a:ext cx="749562" cy="477837"/>
          </a:xfrm>
          <a:prstGeom prst="rect">
            <a:avLst/>
          </a:prstGeom>
          <a:noFill/>
          <a:ln>
            <a:noFill/>
          </a:ln>
        </p:spPr>
      </p:pic>
    </p:spTree>
    <p:extLst>
      <p:ext uri="{BB962C8B-B14F-4D97-AF65-F5344CB8AC3E}">
        <p14:creationId xmlns:p14="http://schemas.microsoft.com/office/powerpoint/2010/main" val="179309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innehåll 3">
            <a:extLst>
              <a:ext uri="{FF2B5EF4-FFF2-40B4-BE49-F238E27FC236}">
                <a16:creationId xmlns:a16="http://schemas.microsoft.com/office/drawing/2014/main" id="{68D5D4A7-FDD1-4FCB-97EE-96D7509F2ED2}"/>
              </a:ext>
            </a:extLst>
          </p:cNvPr>
          <p:cNvSpPr>
            <a:spLocks noGrp="1"/>
          </p:cNvSpPr>
          <p:nvPr>
            <p:ph sz="half" idx="1"/>
          </p:nvPr>
        </p:nvSpPr>
        <p:spPr>
          <a:xfrm>
            <a:off x="261884" y="1162086"/>
            <a:ext cx="9992316" cy="4351338"/>
          </a:xfrm>
        </p:spPr>
        <p:txBody>
          <a:bodyPr>
            <a:noAutofit/>
          </a:bodyPr>
          <a:lstStyle/>
          <a:p>
            <a:r>
              <a:rPr lang="sv-SE" sz="2000" dirty="0">
                <a:latin typeface="Daytona" panose="020B0604030500040204" pitchFamily="34" charset="0"/>
              </a:rPr>
              <a:t>Som medlem i förening finns möjlighet till besök hos läkare/sjukgymnast </a:t>
            </a:r>
            <a:br>
              <a:rPr lang="sv-SE" sz="2000" dirty="0">
                <a:latin typeface="Daytona" panose="020B0604030500040204" pitchFamily="34" charset="0"/>
              </a:rPr>
            </a:br>
            <a:r>
              <a:rPr lang="sv-SE" sz="2000" dirty="0">
                <a:latin typeface="Daytona" panose="020B0604030500040204" pitchFamily="34" charset="0"/>
              </a:rPr>
              <a:t>för bedömning av akuta skador och överbelastningar.</a:t>
            </a:r>
          </a:p>
          <a:p>
            <a:r>
              <a:rPr lang="sv-SE" sz="2000" dirty="0">
                <a:latin typeface="Daytona" panose="020B0604030500040204" pitchFamily="34" charset="0"/>
              </a:rPr>
              <a:t>1 besök till läkare, 2 besök till sjukgymnast.</a:t>
            </a:r>
          </a:p>
          <a:p>
            <a:r>
              <a:rPr lang="sv-SE" sz="2000" dirty="0">
                <a:latin typeface="Daytona" panose="020B0604030500040204" pitchFamily="34" charset="0"/>
              </a:rPr>
              <a:t>Bilddiagnostik (MR, röntgen, ultraljud).</a:t>
            </a:r>
          </a:p>
          <a:p>
            <a:r>
              <a:rPr lang="sv-SE" sz="2000" dirty="0">
                <a:latin typeface="Daytona" panose="020B0604030500040204" pitchFamily="34" charset="0"/>
              </a:rPr>
              <a:t>Skador/överbelastning i samband med träning och match.</a:t>
            </a:r>
          </a:p>
          <a:p>
            <a:r>
              <a:rPr lang="sv-SE" sz="2000" dirty="0">
                <a:latin typeface="Daytona" panose="020B0604030500040204" pitchFamily="34" charset="0"/>
              </a:rPr>
              <a:t>Krävs fortsatt behandling/operation/skydd hänvisas man till vanliga sjukvården.</a:t>
            </a:r>
          </a:p>
          <a:p>
            <a:endParaRPr lang="sv-SE" sz="2000" dirty="0">
              <a:latin typeface="Daytona" panose="020B0604030500040204" pitchFamily="34" charset="0"/>
            </a:endParaRPr>
          </a:p>
          <a:p>
            <a:r>
              <a:rPr lang="sv-SE" sz="2000" dirty="0">
                <a:latin typeface="Daytona" panose="020B0604030500040204" pitchFamily="34" charset="0"/>
              </a:rPr>
              <a:t>Hur? Ring 020-44 11 11 ”Råd och vård för idrottsskador”</a:t>
            </a:r>
          </a:p>
          <a:p>
            <a:r>
              <a:rPr lang="sv-SE" sz="2000" dirty="0">
                <a:latin typeface="Daytona" panose="020B0604030500040204" pitchFamily="34" charset="0"/>
              </a:rPr>
              <a:t>Tjänsten öppen vardagar 8:00-17:00, eller maila </a:t>
            </a:r>
            <a:r>
              <a:rPr lang="sv-SE" sz="2000" dirty="0" err="1">
                <a:latin typeface="Daytona" panose="020B0604030500040204" pitchFamily="34" charset="0"/>
              </a:rPr>
              <a:t>radochvard@aleris.se</a:t>
            </a:r>
            <a:endParaRPr lang="sv-SE" sz="2000" dirty="0">
              <a:latin typeface="Daytona" panose="020B0604030500040204" pitchFamily="34" charset="0"/>
            </a:endParaRPr>
          </a:p>
        </p:txBody>
      </p:sp>
      <p:pic>
        <p:nvPicPr>
          <p:cNvPr id="9" name="Bildobjekt 8" descr="En bild som visar skärmbild&#10;&#10;Automatiskt genererad beskrivning">
            <a:extLst>
              <a:ext uri="{FF2B5EF4-FFF2-40B4-BE49-F238E27FC236}">
                <a16:creationId xmlns:a16="http://schemas.microsoft.com/office/drawing/2014/main" id="{3FD55B86-4A62-412C-8EED-669E0F102A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5162" y="5009821"/>
            <a:ext cx="4049038" cy="1619615"/>
          </a:xfrm>
          <a:prstGeom prst="rect">
            <a:avLst/>
          </a:prstGeom>
        </p:spPr>
      </p:pic>
      <p:sp>
        <p:nvSpPr>
          <p:cNvPr id="10" name="Rubrik 1">
            <a:extLst>
              <a:ext uri="{FF2B5EF4-FFF2-40B4-BE49-F238E27FC236}">
                <a16:creationId xmlns:a16="http://schemas.microsoft.com/office/drawing/2014/main" id="{7E4DC511-493C-4BE8-859D-8DD226AAE2E2}"/>
              </a:ext>
            </a:extLst>
          </p:cNvPr>
          <p:cNvSpPr txBox="1">
            <a:spLocks/>
          </p:cNvSpPr>
          <p:nvPr/>
        </p:nvSpPr>
        <p:spPr>
          <a:xfrm>
            <a:off x="261884" y="293482"/>
            <a:ext cx="10938553" cy="66198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600" b="1" dirty="0">
                <a:latin typeface="Daytona" panose="020B0604030500040204" pitchFamily="34" charset="0"/>
              </a:rPr>
              <a:t>Råd och vård vid idrottsskador</a:t>
            </a:r>
          </a:p>
        </p:txBody>
      </p:sp>
      <p:pic>
        <p:nvPicPr>
          <p:cNvPr id="6" name="Bildobjekt 5" descr="../../Logor/%20SandåkernsSK_transparentBG.png">
            <a:extLst>
              <a:ext uri="{FF2B5EF4-FFF2-40B4-BE49-F238E27FC236}">
                <a16:creationId xmlns:a16="http://schemas.microsoft.com/office/drawing/2014/main" id="{B6EA47B6-4820-486B-9ADE-3D325961BBF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64638" y="248445"/>
            <a:ext cx="749562" cy="477837"/>
          </a:xfrm>
          <a:prstGeom prst="rect">
            <a:avLst/>
          </a:prstGeom>
          <a:noFill/>
          <a:ln>
            <a:noFill/>
          </a:ln>
        </p:spPr>
      </p:pic>
    </p:spTree>
    <p:extLst>
      <p:ext uri="{BB962C8B-B14F-4D97-AF65-F5344CB8AC3E}">
        <p14:creationId xmlns:p14="http://schemas.microsoft.com/office/powerpoint/2010/main" val="2536523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5">
            <a:extLst>
              <a:ext uri="{FF2B5EF4-FFF2-40B4-BE49-F238E27FC236}">
                <a16:creationId xmlns:a16="http://schemas.microsoft.com/office/drawing/2014/main" id="{BBBED77E-A64B-459B-8EE2-E82E380CC17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21586" y="255588"/>
            <a:ext cx="692614"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ubrik 1">
            <a:extLst>
              <a:ext uri="{FF2B5EF4-FFF2-40B4-BE49-F238E27FC236}">
                <a16:creationId xmlns:a16="http://schemas.microsoft.com/office/drawing/2014/main" id="{B24ECD6D-EF63-4E16-84F8-79C3A5662D37}"/>
              </a:ext>
            </a:extLst>
          </p:cNvPr>
          <p:cNvSpPr>
            <a:spLocks noGrp="1"/>
          </p:cNvSpPr>
          <p:nvPr>
            <p:ph type="title"/>
          </p:nvPr>
        </p:nvSpPr>
        <p:spPr>
          <a:xfrm>
            <a:off x="333103" y="255588"/>
            <a:ext cx="10515600" cy="824275"/>
          </a:xfrm>
        </p:spPr>
        <p:txBody>
          <a:bodyPr>
            <a:normAutofit/>
          </a:bodyPr>
          <a:lstStyle/>
          <a:p>
            <a:pPr eaLnBrk="1" hangingPunct="1"/>
            <a:r>
              <a:rPr lang="sv-SE" sz="3600" b="1" dirty="0">
                <a:effectLst/>
                <a:latin typeface="Daytona" panose="020B0604030500040204" pitchFamily="34" charset="0"/>
                <a:ea typeface="Calibri" panose="020F0502020204030204" pitchFamily="34" charset="0"/>
                <a:cs typeface="Times New Roman" panose="02020603050405020304" pitchFamily="18" charset="0"/>
              </a:rPr>
              <a:t>Övergångspolicy internt och externt</a:t>
            </a:r>
            <a:endParaRPr lang="sv-SE" altLang="sv-SE" sz="3600" b="1" dirty="0">
              <a:latin typeface="Daytona" panose="020B0604030500040204" pitchFamily="34" charset="0"/>
            </a:endParaRPr>
          </a:p>
        </p:txBody>
      </p:sp>
      <p:sp>
        <p:nvSpPr>
          <p:cNvPr id="7" name="Platshållare för innehåll 2">
            <a:extLst>
              <a:ext uri="{FF2B5EF4-FFF2-40B4-BE49-F238E27FC236}">
                <a16:creationId xmlns:a16="http://schemas.microsoft.com/office/drawing/2014/main" id="{0EEA1EC0-8D1F-4CBD-9F40-2ED1C101C093}"/>
              </a:ext>
            </a:extLst>
          </p:cNvPr>
          <p:cNvSpPr>
            <a:spLocks noGrp="1"/>
          </p:cNvSpPr>
          <p:nvPr>
            <p:ph idx="1"/>
          </p:nvPr>
        </p:nvSpPr>
        <p:spPr>
          <a:xfrm>
            <a:off x="333103" y="1079864"/>
            <a:ext cx="5074920" cy="5590902"/>
          </a:xfrm>
        </p:spPr>
        <p:txBody>
          <a:bodyPr rtlCol="0">
            <a:normAutofit fontScale="55000" lnSpcReduction="20000"/>
          </a:bodyPr>
          <a:lstStyle/>
          <a:p>
            <a:pPr marL="0" indent="0" algn="just">
              <a:lnSpc>
                <a:spcPct val="120000"/>
              </a:lnSpc>
              <a:spcBef>
                <a:spcPts val="0"/>
              </a:spcBef>
              <a:spcAft>
                <a:spcPts val="800"/>
              </a:spcAft>
              <a:buNone/>
            </a:pPr>
            <a:r>
              <a:rPr lang="sv-SE" sz="1800" dirty="0">
                <a:effectLst/>
                <a:latin typeface="Daytona" panose="020B0604030500040204" pitchFamily="34" charset="0"/>
                <a:ea typeface="Calibri" panose="020F0502020204030204" pitchFamily="34" charset="0"/>
                <a:cs typeface="Times New Roman" panose="02020603050405020304" pitchFamily="18" charset="0"/>
              </a:rPr>
              <a:t>Syftet med Sandåkerns SK:s övergångspolicy är att vid behov ge riktlinjer, stöd och hjälp till alla i vår förening. Andemeningen i policyn är att vi vill att övergångar inom föreningen och mellan föreningar ska vara så få som möjligt så länge man går i grundskolan.</a:t>
            </a:r>
          </a:p>
          <a:p>
            <a:pPr marL="0" indent="0" algn="just">
              <a:lnSpc>
                <a:spcPct val="120000"/>
              </a:lnSpc>
              <a:spcBef>
                <a:spcPts val="0"/>
              </a:spcBef>
              <a:spcAft>
                <a:spcPts val="800"/>
              </a:spcAft>
              <a:buNone/>
            </a:pPr>
            <a:r>
              <a:rPr lang="sv-SE" sz="1800" dirty="0">
                <a:effectLst/>
                <a:latin typeface="Daytona" panose="020B0604030500040204" pitchFamily="34" charset="0"/>
                <a:ea typeface="Calibri" panose="020F0502020204030204" pitchFamily="34" charset="0"/>
                <a:cs typeface="Times New Roman" panose="02020603050405020304" pitchFamily="18" charset="0"/>
              </a:rPr>
              <a:t>Sandåkerns SK bygger sin verksamhet på ålderskullar. </a:t>
            </a:r>
          </a:p>
          <a:p>
            <a:pPr marL="0" indent="0" algn="just">
              <a:lnSpc>
                <a:spcPct val="120000"/>
              </a:lnSpc>
              <a:spcBef>
                <a:spcPts val="0"/>
              </a:spcBef>
              <a:spcAft>
                <a:spcPts val="600"/>
              </a:spcAft>
              <a:buNone/>
            </a:pPr>
            <a:r>
              <a:rPr lang="sv-SE" sz="1800" b="1" dirty="0">
                <a:effectLst/>
                <a:latin typeface="Daytona" panose="020B0604030500040204" pitchFamily="34" charset="0"/>
                <a:ea typeface="Calibri" panose="020F0502020204030204" pitchFamily="34" charset="0"/>
                <a:cs typeface="Times New Roman" panose="02020603050405020304" pitchFamily="18" charset="0"/>
              </a:rPr>
              <a:t>Interna spelarövergångar </a:t>
            </a:r>
          </a:p>
          <a:p>
            <a:pPr algn="just">
              <a:lnSpc>
                <a:spcPct val="120000"/>
              </a:lnSpc>
              <a:spcBef>
                <a:spcPts val="0"/>
              </a:spcBef>
              <a:spcAft>
                <a:spcPts val="800"/>
              </a:spcAft>
              <a:buFont typeface="Symbol" panose="05050102010706020507" pitchFamily="18" charset="2"/>
              <a:buChar char="·"/>
            </a:pPr>
            <a:r>
              <a:rPr lang="sv-SE" sz="1800" dirty="0">
                <a:effectLst/>
                <a:latin typeface="Daytona" panose="020B0604030500040204" pitchFamily="34" charset="0"/>
                <a:ea typeface="Calibri" panose="020F0502020204030204" pitchFamily="34" charset="0"/>
                <a:cs typeface="Times New Roman" panose="02020603050405020304" pitchFamily="18" charset="0"/>
              </a:rPr>
              <a:t>Som aktiv medlem i föreningen tillhör man sin årgång och flytt mellan lagen är inte tillåtet så länge spelaren går i grundskola på grund av egen vilja, nuvarande kompetensnivå, nuvarande fysisk nivå, kompisar eller påtryckningar från föräldrar/ledare. </a:t>
            </a:r>
          </a:p>
          <a:p>
            <a:pPr algn="just">
              <a:lnSpc>
                <a:spcPct val="120000"/>
              </a:lnSpc>
              <a:spcBef>
                <a:spcPts val="0"/>
              </a:spcBef>
              <a:spcAft>
                <a:spcPts val="800"/>
              </a:spcAft>
              <a:buFont typeface="Symbol" panose="05050102010706020507" pitchFamily="18" charset="2"/>
              <a:buChar char="·"/>
            </a:pPr>
            <a:r>
              <a:rPr lang="sv-SE" sz="1800" dirty="0" err="1">
                <a:effectLst/>
                <a:latin typeface="Daytona" panose="020B0604030500040204" pitchFamily="34" charset="0"/>
                <a:ea typeface="Calibri" panose="020F0502020204030204" pitchFamily="34" charset="0"/>
                <a:cs typeface="Times New Roman" panose="02020603050405020304" pitchFamily="18" charset="0"/>
              </a:rPr>
              <a:t>Spelarflytt</a:t>
            </a:r>
            <a:r>
              <a:rPr lang="sv-SE" sz="1800" dirty="0">
                <a:effectLst/>
                <a:latin typeface="Daytona" panose="020B0604030500040204" pitchFamily="34" charset="0"/>
                <a:ea typeface="Calibri" panose="020F0502020204030204" pitchFamily="34" charset="0"/>
                <a:cs typeface="Times New Roman" panose="02020603050405020304" pitchFamily="18" charset="0"/>
              </a:rPr>
              <a:t> kan däremot förekomma om två lag i närliggande ålder måste fördela gruppantalet på grund av att det äldre eller yngre laget inte är tillräckligt många för att bedriva en bra träningsmiljö. </a:t>
            </a:r>
          </a:p>
          <a:p>
            <a:pPr algn="just">
              <a:lnSpc>
                <a:spcPct val="120000"/>
              </a:lnSpc>
              <a:spcBef>
                <a:spcPts val="0"/>
              </a:spcBef>
              <a:spcAft>
                <a:spcPts val="800"/>
              </a:spcAft>
              <a:buFont typeface="Symbol" panose="05050102010706020507" pitchFamily="18" charset="2"/>
              <a:buChar char="·"/>
            </a:pPr>
            <a:r>
              <a:rPr lang="sv-SE" sz="1800" dirty="0">
                <a:effectLst/>
                <a:latin typeface="Daytona" panose="020B0604030500040204" pitchFamily="34" charset="0"/>
                <a:ea typeface="Calibri" panose="020F0502020204030204" pitchFamily="34" charset="0"/>
                <a:cs typeface="Times New Roman" panose="02020603050405020304" pitchFamily="18" charset="0"/>
              </a:rPr>
              <a:t>År ett tillåts barnet börja med Bollek i den ett år äldre gruppen om gruppens storlek tillåter detta samt om individen är mogen för detta steg. Året därpå skall man dock återgå till sin egen årgång. </a:t>
            </a:r>
          </a:p>
          <a:p>
            <a:pPr algn="just">
              <a:lnSpc>
                <a:spcPct val="120000"/>
              </a:lnSpc>
              <a:spcBef>
                <a:spcPts val="0"/>
              </a:spcBef>
              <a:spcAft>
                <a:spcPts val="800"/>
              </a:spcAft>
              <a:buFont typeface="Symbol" panose="05050102010706020507" pitchFamily="18" charset="2"/>
              <a:buChar char="·"/>
            </a:pPr>
            <a:r>
              <a:rPr lang="sv-SE" sz="1800" dirty="0">
                <a:effectLst/>
                <a:latin typeface="Daytona" panose="020B0604030500040204" pitchFamily="34" charset="0"/>
                <a:ea typeface="Calibri" panose="020F0502020204030204" pitchFamily="34" charset="0"/>
                <a:cs typeface="Times New Roman" panose="02020603050405020304" pitchFamily="18" charset="0"/>
              </a:rPr>
              <a:t>Man spelar i sin aktuella ålder tills man gått ut grundskolan, därefter kan eventuell indelning ske baserat på färdigheter och ambition. Detta skall i så fall ske i samråd mellan båda lagens ledare samt individen själv. Detta får inte riskera ett lags existens. </a:t>
            </a:r>
          </a:p>
          <a:p>
            <a:pPr algn="just">
              <a:lnSpc>
                <a:spcPct val="120000"/>
              </a:lnSpc>
              <a:spcBef>
                <a:spcPts val="0"/>
              </a:spcBef>
              <a:spcAft>
                <a:spcPts val="800"/>
              </a:spcAft>
              <a:buFont typeface="Symbol" panose="05050102010706020507" pitchFamily="18" charset="2"/>
              <a:buChar char="·"/>
            </a:pPr>
            <a:r>
              <a:rPr lang="sv-SE" sz="1800" dirty="0">
                <a:effectLst/>
                <a:latin typeface="Daytona" panose="020B0604030500040204" pitchFamily="34" charset="0"/>
                <a:ea typeface="Calibri" panose="020F0502020204030204" pitchFamily="34" charset="0"/>
                <a:cs typeface="Times New Roman" panose="02020603050405020304" pitchFamily="18" charset="0"/>
              </a:rPr>
              <a:t>Under särskilda omständigheter kan styrelsen skriftligt ta emot ärenden kring byten mellan lag i yngre åldrar. </a:t>
            </a:r>
          </a:p>
          <a:p>
            <a:pPr marL="0" indent="0" algn="just">
              <a:lnSpc>
                <a:spcPct val="120000"/>
              </a:lnSpc>
              <a:spcBef>
                <a:spcPts val="0"/>
              </a:spcBef>
              <a:spcAft>
                <a:spcPts val="600"/>
              </a:spcAft>
              <a:buNone/>
            </a:pPr>
            <a:r>
              <a:rPr lang="sv-SE" sz="1800" b="1" dirty="0">
                <a:effectLst/>
                <a:latin typeface="Daytona" panose="020B0604030500040204" pitchFamily="34" charset="0"/>
                <a:ea typeface="Calibri" panose="020F0502020204030204" pitchFamily="34" charset="0"/>
                <a:cs typeface="Times New Roman" panose="02020603050405020304" pitchFamily="18" charset="0"/>
              </a:rPr>
              <a:t>Interna lån av spelare </a:t>
            </a:r>
          </a:p>
          <a:p>
            <a:pPr algn="just">
              <a:lnSpc>
                <a:spcPct val="120000"/>
              </a:lnSpc>
              <a:spcBef>
                <a:spcPts val="0"/>
              </a:spcBef>
              <a:spcAft>
                <a:spcPts val="800"/>
              </a:spcAft>
            </a:pPr>
            <a:r>
              <a:rPr lang="sv-SE" sz="1800" dirty="0">
                <a:effectLst/>
                <a:latin typeface="Daytona" panose="020B0604030500040204" pitchFamily="34" charset="0"/>
                <a:ea typeface="Calibri" panose="020F0502020204030204" pitchFamily="34" charset="0"/>
                <a:cs typeface="Times New Roman" panose="02020603050405020304" pitchFamily="18" charset="0"/>
              </a:rPr>
              <a:t>Lån av spelare till träning, match eller cup från närliggande ålder är tillåtet om det inte äventyrar det andra lagets möjlighet att utföra sin aktivitet under samma period. Dialog och beslut ska ske mellan båda ledargrupperna. Alla spelare som vill ska ges samma möjlighet och vid stort intresse så ges intresserade spelare möjlighet utifrån ett rullande schema eller lottning. </a:t>
            </a:r>
          </a:p>
        </p:txBody>
      </p:sp>
      <p:sp>
        <p:nvSpPr>
          <p:cNvPr id="8" name="textruta 7">
            <a:extLst>
              <a:ext uri="{FF2B5EF4-FFF2-40B4-BE49-F238E27FC236}">
                <a16:creationId xmlns:a16="http://schemas.microsoft.com/office/drawing/2014/main" id="{07F09E08-2065-42C2-A0FD-BABF19288CFC}"/>
              </a:ext>
            </a:extLst>
          </p:cNvPr>
          <p:cNvSpPr txBox="1"/>
          <p:nvPr/>
        </p:nvSpPr>
        <p:spPr>
          <a:xfrm>
            <a:off x="6096001" y="1079863"/>
            <a:ext cx="5074920" cy="5529719"/>
          </a:xfrm>
          <a:prstGeom prst="rect">
            <a:avLst/>
          </a:prstGeom>
          <a:noFill/>
        </p:spPr>
        <p:txBody>
          <a:bodyPr wrap="square">
            <a:spAutoFit/>
          </a:bodyPr>
          <a:lstStyle/>
          <a:p>
            <a:pPr marL="0" indent="0" algn="just">
              <a:spcBef>
                <a:spcPts val="0"/>
              </a:spcBef>
              <a:spcAft>
                <a:spcPts val="600"/>
              </a:spcAft>
              <a:buNone/>
            </a:pPr>
            <a:r>
              <a:rPr lang="sv-SE" sz="1000" b="1" dirty="0">
                <a:latin typeface="Daytona" panose="020B0604030500040204" pitchFamily="34" charset="0"/>
                <a:cs typeface="Times New Roman" panose="02020603050405020304" pitchFamily="18" charset="0"/>
              </a:rPr>
              <a:t>Nybörjare </a:t>
            </a:r>
          </a:p>
          <a:p>
            <a:pPr marL="171450" indent="-171450" algn="just">
              <a:spcBef>
                <a:spcPts val="0"/>
              </a:spcBef>
              <a:spcAft>
                <a:spcPts val="800"/>
              </a:spcAft>
              <a:buFont typeface="Arial" panose="020B0604020202020204" pitchFamily="34" charset="0"/>
              <a:buChar char="•"/>
            </a:pPr>
            <a:r>
              <a:rPr lang="sv-SE" sz="1000" dirty="0">
                <a:latin typeface="Daytona" panose="020B0604030500040204" pitchFamily="34" charset="0"/>
                <a:cs typeface="Times New Roman" panose="02020603050405020304" pitchFamily="18" charset="0"/>
              </a:rPr>
              <a:t>Ifall nya spelare önskar att börja spela i föreningen gäller följande: Om de bor inom vårt upptagningsområde ska de alltid ges möjlighet att börja i föreningen oavsett ålder. Spelare som bor i annan förenings upptagningsområde ska i första hand spela i den föreningen. Om dennes förening inte bedriver idrotten eller inte har ett lag i aktuell ålder hänvisar vi spelaren till annan närliggande förening utifrån vart barnet bor eller går skola. </a:t>
            </a:r>
          </a:p>
          <a:p>
            <a:pPr marL="171450" indent="-171450" algn="just">
              <a:spcBef>
                <a:spcPts val="0"/>
              </a:spcBef>
              <a:spcAft>
                <a:spcPts val="800"/>
              </a:spcAft>
              <a:buFont typeface="Arial" panose="020B0604020202020204" pitchFamily="34" charset="0"/>
              <a:buChar char="•"/>
            </a:pPr>
            <a:r>
              <a:rPr lang="sv-SE" sz="1000" dirty="0">
                <a:latin typeface="Daytona" panose="020B0604030500040204" pitchFamily="34" charset="0"/>
                <a:cs typeface="Times New Roman" panose="02020603050405020304" pitchFamily="18" charset="0"/>
              </a:rPr>
              <a:t>Undantagsfall kan ske om särskilda skäl motiverar att spel ska ske i vår förening. Sådana ärenden ska beslutas av styrelsen och inte av föräldrar eller ledare. Skriftlig motivering krävs. </a:t>
            </a:r>
          </a:p>
          <a:p>
            <a:pPr marL="0" indent="0" algn="just">
              <a:spcBef>
                <a:spcPts val="0"/>
              </a:spcBef>
              <a:spcAft>
                <a:spcPts val="600"/>
              </a:spcAft>
              <a:buNone/>
            </a:pPr>
            <a:r>
              <a:rPr lang="sv-SE" sz="1000" b="1" dirty="0">
                <a:latin typeface="Daytona" panose="020B0604030500040204" pitchFamily="34" charset="0"/>
                <a:cs typeface="Times New Roman" panose="02020603050405020304" pitchFamily="18" charset="0"/>
              </a:rPr>
              <a:t>Externa spelarövergångar </a:t>
            </a:r>
          </a:p>
          <a:p>
            <a:pPr marL="0" indent="0" algn="just">
              <a:spcBef>
                <a:spcPts val="0"/>
              </a:spcBef>
              <a:spcAft>
                <a:spcPts val="800"/>
              </a:spcAft>
              <a:buNone/>
            </a:pPr>
            <a:r>
              <a:rPr lang="sv-SE" sz="1000" dirty="0">
                <a:latin typeface="Daytona" panose="020B0604030500040204" pitchFamily="34" charset="0"/>
                <a:cs typeface="Times New Roman" panose="02020603050405020304" pitchFamily="18" charset="0"/>
              </a:rPr>
              <a:t>Spelare som önskar byta från vår förening: </a:t>
            </a:r>
          </a:p>
          <a:p>
            <a:pPr marL="171450" indent="-171450" algn="just">
              <a:spcBef>
                <a:spcPts val="0"/>
              </a:spcBef>
              <a:spcAft>
                <a:spcPts val="800"/>
              </a:spcAft>
              <a:buFont typeface="Arial" panose="020B0604020202020204" pitchFamily="34" charset="0"/>
              <a:buChar char="•"/>
            </a:pPr>
            <a:r>
              <a:rPr lang="sv-SE" sz="1000" dirty="0">
                <a:latin typeface="Daytona" panose="020B0604030500040204" pitchFamily="34" charset="0"/>
                <a:cs typeface="Times New Roman" panose="02020603050405020304" pitchFamily="18" charset="0"/>
              </a:rPr>
              <a:t>Om spelare önskar byta förening ska alltid den första kontakten och dialogen ske mellan föreningarna, det vill säga mellan föreningarnas styrelser eller av föreningen utsedd ansvarig person. Detta får eller ska inte hanteras av enskilda lag, ledare eller föräldrar. </a:t>
            </a:r>
          </a:p>
          <a:p>
            <a:pPr marL="0" indent="0" algn="just">
              <a:spcBef>
                <a:spcPts val="0"/>
              </a:spcBef>
              <a:spcAft>
                <a:spcPts val="800"/>
              </a:spcAft>
              <a:buNone/>
            </a:pPr>
            <a:r>
              <a:rPr lang="sv-SE" sz="1000" dirty="0">
                <a:latin typeface="Daytona" panose="020B0604030500040204" pitchFamily="34" charset="0"/>
                <a:cs typeface="Times New Roman" panose="02020603050405020304" pitchFamily="18" charset="0"/>
              </a:rPr>
              <a:t>Spelare som önskar byta till vår förening: </a:t>
            </a:r>
          </a:p>
          <a:p>
            <a:pPr marL="171450" indent="-171450" algn="just">
              <a:spcBef>
                <a:spcPts val="0"/>
              </a:spcBef>
              <a:spcAft>
                <a:spcPts val="800"/>
              </a:spcAft>
              <a:buFont typeface="Arial" panose="020B0604020202020204" pitchFamily="34" charset="0"/>
              <a:buChar char="•"/>
            </a:pPr>
            <a:r>
              <a:rPr lang="sv-SE" sz="1000" dirty="0">
                <a:latin typeface="Daytona" panose="020B0604030500040204" pitchFamily="34" charset="0"/>
                <a:cs typeface="Times New Roman" panose="02020603050405020304" pitchFamily="18" charset="0"/>
              </a:rPr>
              <a:t>Om du som tränare, förälder eller ledare blir kontaktad av utomstående spelare, föräldrar eller lag gällande spelarövergångar ska detta vidarebefordras till föreningsstyrelsen eller av föreningen utsedd ansvarig person. </a:t>
            </a:r>
          </a:p>
          <a:p>
            <a:pPr marL="171450" indent="-171450" algn="just">
              <a:spcBef>
                <a:spcPts val="0"/>
              </a:spcBef>
              <a:spcAft>
                <a:spcPts val="800"/>
              </a:spcAft>
              <a:buFont typeface="Arial" panose="020B0604020202020204" pitchFamily="34" charset="0"/>
              <a:buChar char="•"/>
            </a:pPr>
            <a:r>
              <a:rPr lang="sv-SE" sz="1000" dirty="0">
                <a:latin typeface="Daytona" panose="020B0604030500040204" pitchFamily="34" charset="0"/>
                <a:cs typeface="Times New Roman" panose="02020603050405020304" pitchFamily="18" charset="0"/>
              </a:rPr>
              <a:t>Det är inte tillåtet av dig som barn- eller ungdomsledare att kontakta spelare eller ledare från andra lag i syfte att utöka er trupp utan att först kontakta vår styrelse eller av föreningen utsedd ansvarig person som kontaktar den andra föreningen. Vår föreningsrepresentant kan i sin tur ta beslutet att ledaren själv får kontakta berörd förening.</a:t>
            </a:r>
          </a:p>
          <a:p>
            <a:pPr marL="0" indent="0" algn="just">
              <a:spcBef>
                <a:spcPts val="0"/>
              </a:spcBef>
              <a:spcAft>
                <a:spcPts val="800"/>
              </a:spcAft>
              <a:buNone/>
            </a:pPr>
            <a:endParaRPr lang="sv-SE" sz="1000" i="1" dirty="0">
              <a:latin typeface="Daytona" panose="020B0604030500040204" pitchFamily="34" charset="0"/>
              <a:cs typeface="Times New Roman" panose="02020603050405020304" pitchFamily="18" charset="0"/>
            </a:endParaRPr>
          </a:p>
          <a:p>
            <a:pPr marL="0" indent="0" algn="just">
              <a:spcBef>
                <a:spcPts val="0"/>
              </a:spcBef>
              <a:spcAft>
                <a:spcPts val="800"/>
              </a:spcAft>
              <a:buNone/>
            </a:pPr>
            <a:r>
              <a:rPr lang="sv-SE" sz="1000" i="1" dirty="0">
                <a:latin typeface="Daytona" panose="020B0604030500040204" pitchFamily="34" charset="0"/>
                <a:cs typeface="Times New Roman" panose="02020603050405020304" pitchFamily="18" charset="0"/>
              </a:rPr>
              <a:t>Styrelsen för Sandåkerns SK, 2019-10-11</a:t>
            </a:r>
          </a:p>
        </p:txBody>
      </p:sp>
    </p:spTree>
    <p:extLst>
      <p:ext uri="{BB962C8B-B14F-4D97-AF65-F5344CB8AC3E}">
        <p14:creationId xmlns:p14="http://schemas.microsoft.com/office/powerpoint/2010/main" val="4084534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ubrik 1">
            <a:extLst>
              <a:ext uri="{FF2B5EF4-FFF2-40B4-BE49-F238E27FC236}">
                <a16:creationId xmlns:a16="http://schemas.microsoft.com/office/drawing/2014/main" id="{B24ECD6D-EF63-4E16-84F8-79C3A5662D37}"/>
              </a:ext>
            </a:extLst>
          </p:cNvPr>
          <p:cNvSpPr>
            <a:spLocks noGrp="1"/>
          </p:cNvSpPr>
          <p:nvPr>
            <p:ph type="title"/>
          </p:nvPr>
        </p:nvSpPr>
        <p:spPr>
          <a:xfrm>
            <a:off x="767290" y="1780661"/>
            <a:ext cx="3582073" cy="1463472"/>
          </a:xfrm>
        </p:spPr>
        <p:txBody>
          <a:bodyPr anchor="t">
            <a:normAutofit/>
          </a:bodyPr>
          <a:lstStyle/>
          <a:p>
            <a:pPr eaLnBrk="1" hangingPunct="1"/>
            <a:r>
              <a:rPr lang="sv-SE" altLang="sv-SE" sz="4100" b="1">
                <a:solidFill>
                  <a:schemeClr val="bg1"/>
                </a:solidFill>
                <a:latin typeface="Daytona" panose="020B0604030500040204" pitchFamily="34" charset="0"/>
              </a:rPr>
              <a:t>Sportadmins medlemsapp</a:t>
            </a:r>
          </a:p>
        </p:txBody>
      </p:sp>
      <p:grpSp>
        <p:nvGrpSpPr>
          <p:cNvPr id="17" name="Group 16">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18"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9"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7" name="Platshållare för innehåll 2">
            <a:extLst>
              <a:ext uri="{FF2B5EF4-FFF2-40B4-BE49-F238E27FC236}">
                <a16:creationId xmlns:a16="http://schemas.microsoft.com/office/drawing/2014/main" id="{0EEA1EC0-8D1F-4CBD-9F40-2ED1C101C093}"/>
              </a:ext>
            </a:extLst>
          </p:cNvPr>
          <p:cNvSpPr>
            <a:spLocks noGrp="1"/>
          </p:cNvSpPr>
          <p:nvPr>
            <p:ph idx="1"/>
          </p:nvPr>
        </p:nvSpPr>
        <p:spPr>
          <a:xfrm>
            <a:off x="767290" y="3383121"/>
            <a:ext cx="3582072" cy="2793251"/>
          </a:xfrm>
        </p:spPr>
        <p:txBody>
          <a:bodyPr rtlCol="0" anchor="t">
            <a:normAutofit fontScale="47500" lnSpcReduction="20000"/>
          </a:bodyPr>
          <a:lstStyle/>
          <a:p>
            <a:r>
              <a:rPr lang="sv-SE" altLang="sv-SE" sz="2000" dirty="0">
                <a:solidFill>
                  <a:schemeClr val="bg1"/>
                </a:solidFill>
                <a:latin typeface="Daytona" panose="020B0604030500040204" pitchFamily="34" charset="0"/>
              </a:rPr>
              <a:t>Föreningens medlems- och aktivitetsregister finns via </a:t>
            </a:r>
            <a:r>
              <a:rPr lang="sv-SE" altLang="sv-SE" sz="2000" dirty="0" err="1">
                <a:solidFill>
                  <a:schemeClr val="bg1"/>
                </a:solidFill>
                <a:latin typeface="Daytona" panose="020B0604030500040204" pitchFamily="34" charset="0"/>
              </a:rPr>
              <a:t>SportAdmin</a:t>
            </a:r>
            <a:r>
              <a:rPr lang="sv-SE" altLang="sv-SE" sz="2000" dirty="0">
                <a:solidFill>
                  <a:schemeClr val="bg1"/>
                </a:solidFill>
                <a:latin typeface="Daytona" panose="020B0604030500040204" pitchFamily="34" charset="0"/>
              </a:rPr>
              <a:t>. </a:t>
            </a:r>
          </a:p>
          <a:p>
            <a:r>
              <a:rPr lang="sv-SE" altLang="sv-SE" sz="2000" dirty="0">
                <a:solidFill>
                  <a:schemeClr val="bg1"/>
                </a:solidFill>
                <a:latin typeface="Daytona" panose="020B0604030500040204" pitchFamily="34" charset="0"/>
              </a:rPr>
              <a:t>Ladda hem </a:t>
            </a:r>
            <a:r>
              <a:rPr lang="sv-SE" altLang="sv-SE" sz="2000" dirty="0" err="1">
                <a:solidFill>
                  <a:schemeClr val="bg1"/>
                </a:solidFill>
                <a:latin typeface="Daytona" panose="020B0604030500040204" pitchFamily="34" charset="0"/>
              </a:rPr>
              <a:t>SportAdmin</a:t>
            </a:r>
            <a:r>
              <a:rPr lang="sv-SE" altLang="sv-SE" sz="2000" dirty="0">
                <a:solidFill>
                  <a:schemeClr val="bg1"/>
                </a:solidFill>
                <a:latin typeface="Daytona" panose="020B0604030500040204" pitchFamily="34" charset="0"/>
              </a:rPr>
              <a:t> </a:t>
            </a:r>
            <a:r>
              <a:rPr lang="sv-SE" altLang="sv-SE" sz="2000" dirty="0" err="1">
                <a:solidFill>
                  <a:schemeClr val="bg1"/>
                </a:solidFill>
                <a:latin typeface="Daytona" panose="020B0604030500040204" pitchFamily="34" charset="0"/>
              </a:rPr>
              <a:t>MedlemsApp</a:t>
            </a:r>
            <a:br>
              <a:rPr lang="sv-SE" altLang="sv-SE" sz="2000" dirty="0">
                <a:solidFill>
                  <a:schemeClr val="bg1"/>
                </a:solidFill>
                <a:latin typeface="Daytona" panose="020B0604030500040204" pitchFamily="34" charset="0"/>
              </a:rPr>
            </a:br>
            <a:r>
              <a:rPr lang="sv-SE" altLang="sv-SE" sz="2000" dirty="0">
                <a:solidFill>
                  <a:schemeClr val="bg1"/>
                </a:solidFill>
                <a:latin typeface="Daytona" panose="020B0604030500040204" pitchFamily="34" charset="0"/>
              </a:rPr>
              <a:t>om ni inte redan gjort det</a:t>
            </a:r>
          </a:p>
          <a:p>
            <a:r>
              <a:rPr lang="sv-SE" altLang="sv-SE" sz="2000" dirty="0">
                <a:solidFill>
                  <a:schemeClr val="bg1"/>
                </a:solidFill>
                <a:latin typeface="Daytona" panose="020B0604030500040204" pitchFamily="34" charset="0"/>
              </a:rPr>
              <a:t>Nya funktioner, tex</a:t>
            </a:r>
          </a:p>
          <a:p>
            <a:pPr lvl="1"/>
            <a:r>
              <a:rPr lang="sv-SE" altLang="sv-SE" sz="2000" dirty="0">
                <a:solidFill>
                  <a:schemeClr val="bg1"/>
                </a:solidFill>
                <a:latin typeface="Daytona" panose="020B0604030500040204" pitchFamily="34" charset="0"/>
              </a:rPr>
              <a:t>Samåkning</a:t>
            </a:r>
          </a:p>
          <a:p>
            <a:pPr lvl="1"/>
            <a:r>
              <a:rPr lang="sv-SE" altLang="sv-SE" sz="2000" dirty="0">
                <a:solidFill>
                  <a:schemeClr val="bg1"/>
                </a:solidFill>
                <a:latin typeface="Daytona" panose="020B0604030500040204" pitchFamily="34" charset="0"/>
              </a:rPr>
              <a:t>Betalning</a:t>
            </a:r>
          </a:p>
          <a:p>
            <a:pPr lvl="1"/>
            <a:r>
              <a:rPr lang="sv-SE" altLang="sv-SE" sz="2000" dirty="0">
                <a:solidFill>
                  <a:schemeClr val="bg1"/>
                </a:solidFill>
                <a:latin typeface="Daytona" panose="020B0604030500040204" pitchFamily="34" charset="0"/>
              </a:rPr>
              <a:t>Digitala medlemskort</a:t>
            </a:r>
          </a:p>
          <a:p>
            <a:endParaRPr lang="sv-SE" altLang="sv-SE" sz="500" dirty="0">
              <a:solidFill>
                <a:schemeClr val="bg1"/>
              </a:solidFill>
              <a:latin typeface="Daytona" panose="020B0604030500040204" pitchFamily="34" charset="0"/>
            </a:endParaRPr>
          </a:p>
          <a:p>
            <a:endParaRPr lang="sv-SE" sz="500" dirty="0">
              <a:solidFill>
                <a:schemeClr val="bg1"/>
              </a:solidFill>
              <a:latin typeface="Daytona" panose="020B0604030500040204" pitchFamily="34" charset="0"/>
            </a:endParaRPr>
          </a:p>
          <a:p>
            <a:endParaRPr lang="sv-SE" sz="500" dirty="0">
              <a:solidFill>
                <a:schemeClr val="bg1"/>
              </a:solidFill>
              <a:latin typeface="Daytona" panose="020B0604030500040204" pitchFamily="34" charset="0"/>
            </a:endParaRPr>
          </a:p>
          <a:p>
            <a:endParaRPr lang="sv-SE" sz="500" dirty="0">
              <a:solidFill>
                <a:schemeClr val="bg1"/>
              </a:solidFill>
              <a:latin typeface="Daytona" panose="020B0604030500040204" pitchFamily="34" charset="0"/>
            </a:endParaRPr>
          </a:p>
          <a:p>
            <a:endParaRPr lang="sv-SE" sz="500" dirty="0">
              <a:solidFill>
                <a:schemeClr val="bg1"/>
              </a:solidFill>
              <a:latin typeface="Daytona" panose="020B0604030500040204" pitchFamily="34" charset="0"/>
            </a:endParaRPr>
          </a:p>
          <a:p>
            <a:endParaRPr lang="sv-SE" sz="500" dirty="0">
              <a:solidFill>
                <a:schemeClr val="bg1"/>
              </a:solidFill>
              <a:latin typeface="Daytona" panose="020B0604030500040204" pitchFamily="34" charset="0"/>
            </a:endParaRPr>
          </a:p>
          <a:p>
            <a:endParaRPr lang="sv-SE" sz="500" dirty="0">
              <a:solidFill>
                <a:schemeClr val="bg1"/>
              </a:solidFill>
              <a:latin typeface="Daytona" panose="020B0604030500040204" pitchFamily="34" charset="0"/>
            </a:endParaRPr>
          </a:p>
          <a:p>
            <a:pPr marL="0" indent="0">
              <a:buNone/>
            </a:pPr>
            <a:br>
              <a:rPr lang="sv-SE" sz="500" dirty="0">
                <a:solidFill>
                  <a:schemeClr val="bg1"/>
                </a:solidFill>
                <a:latin typeface="Daytona" panose="020B0604030500040204" pitchFamily="34" charset="0"/>
              </a:rPr>
            </a:br>
            <a:br>
              <a:rPr lang="sv-SE" sz="500" dirty="0">
                <a:solidFill>
                  <a:schemeClr val="bg1"/>
                </a:solidFill>
                <a:latin typeface="Daytona" panose="020B0604030500040204" pitchFamily="34" charset="0"/>
              </a:rPr>
            </a:br>
            <a:endParaRPr lang="sv-SE" sz="500" dirty="0">
              <a:solidFill>
                <a:schemeClr val="bg1"/>
              </a:solidFill>
            </a:endParaRPr>
          </a:p>
        </p:txBody>
      </p:sp>
      <p:pic>
        <p:nvPicPr>
          <p:cNvPr id="2" name="Onlinemedia 1" title="Samåkning">
            <a:hlinkClick r:id="" action="ppaction://media"/>
            <a:extLst>
              <a:ext uri="{FF2B5EF4-FFF2-40B4-BE49-F238E27FC236}">
                <a16:creationId xmlns:a16="http://schemas.microsoft.com/office/drawing/2014/main" id="{0EC32B3A-A4AF-49C5-8C72-777AA4F4853E}"/>
              </a:ext>
            </a:extLst>
          </p:cNvPr>
          <p:cNvPicPr>
            <a:picLocks noRot="1" noChangeAspect="1"/>
          </p:cNvPicPr>
          <p:nvPr>
            <a:videoFile r:link="rId1"/>
          </p:nvPr>
        </p:nvPicPr>
        <p:blipFill>
          <a:blip r:embed="rId4"/>
          <a:stretch>
            <a:fillRect/>
          </a:stretch>
        </p:blipFill>
        <p:spPr>
          <a:xfrm>
            <a:off x="5116652" y="1271671"/>
            <a:ext cx="6642532" cy="3736424"/>
          </a:xfrm>
          <a:prstGeom prst="rect">
            <a:avLst/>
          </a:prstGeom>
        </p:spPr>
      </p:pic>
      <p:pic>
        <p:nvPicPr>
          <p:cNvPr id="8" name="Bildobjekt 7" descr="../../Logor/%20SandåkernsSK_transparentBG.png">
            <a:extLst>
              <a:ext uri="{FF2B5EF4-FFF2-40B4-BE49-F238E27FC236}">
                <a16:creationId xmlns:a16="http://schemas.microsoft.com/office/drawing/2014/main" id="{10EEC7B4-5C7E-46F9-AC9A-F3EFC6912EC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64638" y="248445"/>
            <a:ext cx="749562" cy="477837"/>
          </a:xfrm>
          <a:prstGeom prst="rect">
            <a:avLst/>
          </a:prstGeom>
          <a:noFill/>
          <a:ln>
            <a:noFill/>
          </a:ln>
        </p:spPr>
      </p:pic>
    </p:spTree>
    <p:extLst>
      <p:ext uri="{BB962C8B-B14F-4D97-AF65-F5344CB8AC3E}">
        <p14:creationId xmlns:p14="http://schemas.microsoft.com/office/powerpoint/2010/main" val="42218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Bildobjekt 2">
            <a:extLst>
              <a:ext uri="{FF2B5EF4-FFF2-40B4-BE49-F238E27FC236}">
                <a16:creationId xmlns:a16="http://schemas.microsoft.com/office/drawing/2014/main" id="{3AB53A1F-A226-4BE2-AEBC-069322281CAC}"/>
              </a:ext>
            </a:extLst>
          </p:cNvPr>
          <p:cNvPicPr>
            <a:picLocks noChangeAspect="1"/>
          </p:cNvPicPr>
          <p:nvPr/>
        </p:nvPicPr>
        <p:blipFill rotWithShape="1">
          <a:blip r:embed="rId3"/>
          <a:srcRect l="5760"/>
          <a:stretch/>
        </p:blipFill>
        <p:spPr>
          <a:xfrm>
            <a:off x="20" y="1282"/>
            <a:ext cx="12191980" cy="6856718"/>
          </a:xfrm>
          <a:prstGeom prst="rect">
            <a:avLst/>
          </a:prstGeom>
        </p:spPr>
      </p:pic>
    </p:spTree>
    <p:extLst>
      <p:ext uri="{BB962C8B-B14F-4D97-AF65-F5344CB8AC3E}">
        <p14:creationId xmlns:p14="http://schemas.microsoft.com/office/powerpoint/2010/main" val="1674079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p:cNvSpPr>
            <a:spLocks noGrp="1"/>
          </p:cNvSpPr>
          <p:nvPr>
            <p:ph type="title"/>
          </p:nvPr>
        </p:nvSpPr>
        <p:spPr>
          <a:xfrm>
            <a:off x="466722" y="586855"/>
            <a:ext cx="3201366" cy="3387497"/>
          </a:xfrm>
        </p:spPr>
        <p:txBody>
          <a:bodyPr anchor="b">
            <a:normAutofit/>
          </a:bodyPr>
          <a:lstStyle/>
          <a:p>
            <a:pPr algn="r"/>
            <a:r>
              <a:rPr lang="sv-SE" sz="4000" b="1" dirty="0">
                <a:solidFill>
                  <a:srgbClr val="FFFFFF"/>
                </a:solidFill>
                <a:latin typeface="Daytona" panose="020B0604030500040204" pitchFamily="34" charset="0"/>
              </a:rPr>
              <a:t>Lagets aktiviteter</a:t>
            </a:r>
          </a:p>
        </p:txBody>
      </p:sp>
      <p:sp>
        <p:nvSpPr>
          <p:cNvPr id="3" name="Platshållare för innehåll 2"/>
          <p:cNvSpPr>
            <a:spLocks noGrp="1"/>
          </p:cNvSpPr>
          <p:nvPr>
            <p:ph idx="1"/>
          </p:nvPr>
        </p:nvSpPr>
        <p:spPr>
          <a:xfrm>
            <a:off x="4810259" y="649481"/>
            <a:ext cx="6555347" cy="3324872"/>
          </a:xfrm>
        </p:spPr>
        <p:txBody>
          <a:bodyPr anchor="ctr">
            <a:normAutofit fontScale="92500" lnSpcReduction="10000"/>
          </a:bodyPr>
          <a:lstStyle/>
          <a:p>
            <a:pPr marL="0" indent="0">
              <a:buNone/>
            </a:pPr>
            <a:r>
              <a:rPr lang="sv-SE" sz="2400" b="1" dirty="0"/>
              <a:t>Träningar</a:t>
            </a:r>
            <a:r>
              <a:rPr lang="sv-SE" sz="2400" dirty="0"/>
              <a:t> – 2 ggr/vecka. Samling 10 minuter innan, ombytt och klar</a:t>
            </a:r>
          </a:p>
          <a:p>
            <a:r>
              <a:rPr lang="sv-SE" sz="2400" dirty="0"/>
              <a:t>Träningsupplägg, målvakter, övrigt </a:t>
            </a:r>
          </a:p>
          <a:p>
            <a:endParaRPr lang="sv-SE" sz="2400" dirty="0"/>
          </a:p>
          <a:p>
            <a:pPr marL="0" indent="0">
              <a:buNone/>
            </a:pPr>
            <a:r>
              <a:rPr lang="sv-SE" sz="2400" b="1" dirty="0"/>
              <a:t>Matcher</a:t>
            </a:r>
            <a:r>
              <a:rPr lang="sv-SE" sz="2400" dirty="0"/>
              <a:t> – 3 lag i seriespel innebär många matcher per spelare</a:t>
            </a:r>
          </a:p>
          <a:p>
            <a:r>
              <a:rPr lang="sv-SE" sz="2400" dirty="0"/>
              <a:t>Hemmamatcher – matchvärd &amp; filmare</a:t>
            </a:r>
          </a:p>
          <a:p>
            <a:r>
              <a:rPr lang="sv-SE" sz="2400" dirty="0"/>
              <a:t>Bortamatcher – info från Västerbottens fotbollförbund </a:t>
            </a:r>
          </a:p>
          <a:p>
            <a:pPr lvl="1"/>
            <a:endParaRPr lang="sv-SE" sz="1600" dirty="0"/>
          </a:p>
        </p:txBody>
      </p:sp>
      <p:pic>
        <p:nvPicPr>
          <p:cNvPr id="5" name="Bildobjekt 4" descr="../../Logor/%20SandåkernsSK_transparentBG.png">
            <a:extLst>
              <a:ext uri="{FF2B5EF4-FFF2-40B4-BE49-F238E27FC236}">
                <a16:creationId xmlns:a16="http://schemas.microsoft.com/office/drawing/2014/main" id="{8853240B-6AC8-4401-AD2C-B4026982CFD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64638" y="248445"/>
            <a:ext cx="749562" cy="477837"/>
          </a:xfrm>
          <a:prstGeom prst="rect">
            <a:avLst/>
          </a:prstGeom>
          <a:noFill/>
          <a:ln>
            <a:noFill/>
          </a:ln>
        </p:spPr>
      </p:pic>
      <p:sp>
        <p:nvSpPr>
          <p:cNvPr id="6" name="textruta 5">
            <a:extLst>
              <a:ext uri="{FF2B5EF4-FFF2-40B4-BE49-F238E27FC236}">
                <a16:creationId xmlns:a16="http://schemas.microsoft.com/office/drawing/2014/main" id="{2377A140-262F-4EAF-A100-191D1BD0037B}"/>
              </a:ext>
            </a:extLst>
          </p:cNvPr>
          <p:cNvSpPr txBox="1"/>
          <p:nvPr/>
        </p:nvSpPr>
        <p:spPr>
          <a:xfrm>
            <a:off x="4935111" y="3984495"/>
            <a:ext cx="6438114" cy="2739211"/>
          </a:xfrm>
          <a:prstGeom prst="rect">
            <a:avLst/>
          </a:prstGeom>
          <a:solidFill>
            <a:schemeClr val="accent1">
              <a:lumMod val="20000"/>
              <a:lumOff val="80000"/>
            </a:schemeClr>
          </a:solidFill>
        </p:spPr>
        <p:txBody>
          <a:bodyPr wrap="square" rtlCol="0">
            <a:spAutoFit/>
          </a:bodyPr>
          <a:lstStyle/>
          <a:p>
            <a:pPr marL="0" indent="0">
              <a:buNone/>
            </a:pPr>
            <a:r>
              <a:rPr lang="sv-SE" sz="1400" b="1" i="0" dirty="0">
                <a:effectLst/>
                <a:latin typeface="Roboto" panose="02000000000000000000" pitchFamily="2" charset="0"/>
              </a:rPr>
              <a:t>Begränsat och </a:t>
            </a:r>
            <a:r>
              <a:rPr lang="sv-SE" sz="1400" b="1" i="0" dirty="0" err="1">
                <a:effectLst/>
                <a:latin typeface="Roboto" panose="02000000000000000000" pitchFamily="2" charset="0"/>
              </a:rPr>
              <a:t>smittsäkert</a:t>
            </a:r>
            <a:r>
              <a:rPr lang="sv-SE" sz="1400" b="1" i="0" dirty="0">
                <a:effectLst/>
                <a:latin typeface="Roboto" panose="02000000000000000000" pitchFamily="2" charset="0"/>
              </a:rPr>
              <a:t> resande till matcher</a:t>
            </a:r>
            <a:endParaRPr lang="sv-SE" sz="1400" b="0" i="0" dirty="0">
              <a:effectLst/>
              <a:latin typeface="Roboto" panose="02000000000000000000" pitchFamily="2" charset="0"/>
            </a:endParaRPr>
          </a:p>
          <a:p>
            <a:pPr marL="285750" indent="-285750">
              <a:buFont typeface="Arial" panose="020B0604020202020204" pitchFamily="34" charset="0"/>
              <a:buChar char="•"/>
            </a:pPr>
            <a:r>
              <a:rPr lang="sv-SE" sz="1400" b="0" i="0" dirty="0">
                <a:effectLst/>
                <a:latin typeface="Roboto" panose="02000000000000000000" pitchFamily="2" charset="0"/>
              </a:rPr>
              <a:t>Resan ska ske isolerat, dvs inte med lokaltrafik</a:t>
            </a:r>
          </a:p>
          <a:p>
            <a:pPr marL="285750" indent="-285750">
              <a:buFont typeface="Arial" panose="020B0604020202020204" pitchFamily="34" charset="0"/>
              <a:buChar char="•"/>
            </a:pPr>
            <a:r>
              <a:rPr lang="sv-SE" sz="1400" b="0" i="0" dirty="0">
                <a:effectLst/>
                <a:latin typeface="Roboto" panose="02000000000000000000" pitchFamily="2" charset="0"/>
              </a:rPr>
              <a:t>Om möjligt, eller så långt som möjligt, undvika att vuxna från olika familjer samåker till matcher</a:t>
            </a:r>
          </a:p>
          <a:p>
            <a:pPr marL="285750" indent="-285750">
              <a:buFont typeface="Arial" panose="020B0604020202020204" pitchFamily="34" charset="0"/>
              <a:buChar char="•"/>
            </a:pPr>
            <a:r>
              <a:rPr lang="sv-SE" sz="1400" b="0" i="0" dirty="0">
                <a:effectLst/>
                <a:latin typeface="Roboto" panose="02000000000000000000" pitchFamily="2" charset="0"/>
              </a:rPr>
              <a:t>Föräldrar som </a:t>
            </a:r>
            <a:r>
              <a:rPr lang="sv-SE" sz="1400" b="0" i="0" dirty="0" err="1">
                <a:effectLst/>
                <a:latin typeface="Roboto" panose="02000000000000000000" pitchFamily="2" charset="0"/>
              </a:rPr>
              <a:t>ev</a:t>
            </a:r>
            <a:r>
              <a:rPr lang="sv-SE" sz="1400" b="0" i="0" dirty="0">
                <a:effectLst/>
                <a:latin typeface="Roboto" panose="02000000000000000000" pitchFamily="2" charset="0"/>
              </a:rPr>
              <a:t> kör till matchen ska stanna vid matchen, (De räknas inte som publik då de är nödvändig för matchens genomförande), och inte besöka andra ställen på orten</a:t>
            </a:r>
          </a:p>
          <a:p>
            <a:pPr marL="285750" indent="-285750">
              <a:buFont typeface="Arial" panose="020B0604020202020204" pitchFamily="34" charset="0"/>
              <a:buChar char="•"/>
            </a:pPr>
            <a:r>
              <a:rPr lang="sv-SE" sz="1400" b="0" i="0" dirty="0">
                <a:effectLst/>
                <a:latin typeface="Roboto" panose="02000000000000000000" pitchFamily="2" charset="0"/>
              </a:rPr>
              <a:t>Laget ska inte äta under dagen samlat på restaurang på orten eller på vägen, medhavd lunch kan man givetvis äta i buss, på rastplats eller i bil</a:t>
            </a:r>
          </a:p>
          <a:p>
            <a:pPr marL="285750" indent="-285750">
              <a:buFont typeface="Arial" panose="020B0604020202020204" pitchFamily="34" charset="0"/>
              <a:buChar char="•"/>
            </a:pPr>
            <a:r>
              <a:rPr lang="sv-SE" sz="1400" b="0" i="0" dirty="0">
                <a:effectLst/>
                <a:latin typeface="Roboto" panose="02000000000000000000" pitchFamily="2" charset="0"/>
              </a:rPr>
              <a:t>Undvika samlingar inomhus, t ex i omklädningsrum. Detta </a:t>
            </a:r>
            <a:r>
              <a:rPr lang="sv-SE" sz="1400" b="0" i="0" dirty="0" err="1">
                <a:effectLst/>
                <a:latin typeface="Roboto" panose="02000000000000000000" pitchFamily="2" charset="0"/>
              </a:rPr>
              <a:t>pga</a:t>
            </a:r>
            <a:r>
              <a:rPr lang="sv-SE" sz="1400" b="0" i="0" dirty="0">
                <a:effectLst/>
                <a:latin typeface="Roboto" panose="02000000000000000000" pitchFamily="2" charset="0"/>
              </a:rPr>
              <a:t> risk för smittspridning är större inomhus än utomhus.</a:t>
            </a:r>
          </a:p>
          <a:p>
            <a:endParaRPr lang="sv-SE" dirty="0"/>
          </a:p>
        </p:txBody>
      </p:sp>
    </p:spTree>
    <p:extLst>
      <p:ext uri="{BB962C8B-B14F-4D97-AF65-F5344CB8AC3E}">
        <p14:creationId xmlns:p14="http://schemas.microsoft.com/office/powerpoint/2010/main" val="2920655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A07D0E05-13F2-4FCD-9B11-FFA0C617A080}"/>
              </a:ext>
            </a:extLst>
          </p:cNvPr>
          <p:cNvSpPr>
            <a:spLocks noGrp="1"/>
          </p:cNvSpPr>
          <p:nvPr>
            <p:ph type="title"/>
          </p:nvPr>
        </p:nvSpPr>
        <p:spPr>
          <a:xfrm>
            <a:off x="466722" y="586855"/>
            <a:ext cx="3201366" cy="3387497"/>
          </a:xfrm>
        </p:spPr>
        <p:txBody>
          <a:bodyPr anchor="b">
            <a:normAutofit/>
          </a:bodyPr>
          <a:lstStyle/>
          <a:p>
            <a:pPr algn="r"/>
            <a:r>
              <a:rPr lang="sv-SE" sz="4000" dirty="0">
                <a:solidFill>
                  <a:srgbClr val="FFFFFF"/>
                </a:solidFill>
              </a:rPr>
              <a:t>Roller i laget</a:t>
            </a:r>
          </a:p>
        </p:txBody>
      </p:sp>
      <p:sp>
        <p:nvSpPr>
          <p:cNvPr id="3" name="Platshållare för innehåll 2">
            <a:extLst>
              <a:ext uri="{FF2B5EF4-FFF2-40B4-BE49-F238E27FC236}">
                <a16:creationId xmlns:a16="http://schemas.microsoft.com/office/drawing/2014/main" id="{5B8258AC-7DA4-41B6-8F22-AD305BB3284A}"/>
              </a:ext>
            </a:extLst>
          </p:cNvPr>
          <p:cNvSpPr>
            <a:spLocks noGrp="1"/>
          </p:cNvSpPr>
          <p:nvPr>
            <p:ph idx="1"/>
          </p:nvPr>
        </p:nvSpPr>
        <p:spPr>
          <a:xfrm>
            <a:off x="4810259" y="649480"/>
            <a:ext cx="6555347" cy="5546047"/>
          </a:xfrm>
        </p:spPr>
        <p:txBody>
          <a:bodyPr anchor="ctr">
            <a:normAutofit/>
          </a:bodyPr>
          <a:lstStyle/>
          <a:p>
            <a:r>
              <a:rPr lang="sv-SE" sz="2000" dirty="0"/>
              <a:t>Tränare – Linda, Jonas M, Martin, Marcus, Per, Sofia</a:t>
            </a:r>
          </a:p>
          <a:p>
            <a:r>
              <a:rPr lang="sv-SE" sz="2000" dirty="0"/>
              <a:t>Lagledare – Johanna, Jonas N</a:t>
            </a:r>
          </a:p>
          <a:p>
            <a:r>
              <a:rPr lang="sv-SE" sz="2000" dirty="0"/>
              <a:t>Ekonomiansvarig – </a:t>
            </a:r>
          </a:p>
          <a:p>
            <a:r>
              <a:rPr lang="sv-SE" sz="2000" dirty="0"/>
              <a:t>Föräldrasamordnare – </a:t>
            </a:r>
          </a:p>
          <a:p>
            <a:r>
              <a:rPr lang="sv-SE" sz="2000" dirty="0"/>
              <a:t>SSK-ambassadörer – Heléne, Sofia, Johanna</a:t>
            </a:r>
          </a:p>
        </p:txBody>
      </p:sp>
      <p:pic>
        <p:nvPicPr>
          <p:cNvPr id="4" name="Bildobjekt 3" descr="../../Logor/%20SandåkernsSK_transparentBG.png">
            <a:extLst>
              <a:ext uri="{FF2B5EF4-FFF2-40B4-BE49-F238E27FC236}">
                <a16:creationId xmlns:a16="http://schemas.microsoft.com/office/drawing/2014/main" id="{72ED3A0B-6D39-4DE1-816F-D4911E3DF01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4638" y="248445"/>
            <a:ext cx="749562" cy="477837"/>
          </a:xfrm>
          <a:prstGeom prst="rect">
            <a:avLst/>
          </a:prstGeom>
          <a:noFill/>
          <a:ln>
            <a:noFill/>
          </a:ln>
        </p:spPr>
      </p:pic>
    </p:spTree>
    <p:extLst>
      <p:ext uri="{BB962C8B-B14F-4D97-AF65-F5344CB8AC3E}">
        <p14:creationId xmlns:p14="http://schemas.microsoft.com/office/powerpoint/2010/main" val="621564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21D8995-9536-4783-8421-E21F1CF731E8}"/>
              </a:ext>
            </a:extLst>
          </p:cNvPr>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D3B8FC4C-5924-40CB-B9F6-7101F0FF2181}"/>
              </a:ext>
            </a:extLst>
          </p:cNvPr>
          <p:cNvSpPr txBox="1"/>
          <p:nvPr/>
        </p:nvSpPr>
        <p:spPr>
          <a:xfrm>
            <a:off x="2910771" y="3615928"/>
            <a:ext cx="6370455" cy="2631490"/>
          </a:xfrm>
          <a:prstGeom prst="rect">
            <a:avLst/>
          </a:prstGeom>
          <a:noFill/>
        </p:spPr>
        <p:txBody>
          <a:bodyPr wrap="square">
            <a:spAutoFit/>
          </a:bodyPr>
          <a:lstStyle/>
          <a:p>
            <a:pPr algn="ctr"/>
            <a:r>
              <a:rPr lang="sv-SE" sz="1100" dirty="0">
                <a:solidFill>
                  <a:schemeClr val="bg1"/>
                </a:solidFill>
                <a:latin typeface="Daytona" panose="020B0604030500040204" pitchFamily="34" charset="0"/>
              </a:rPr>
              <a:t>Den 8 november 1931 bildades "</a:t>
            </a:r>
            <a:r>
              <a:rPr lang="sv-SE" sz="1100" dirty="0" err="1">
                <a:solidFill>
                  <a:schemeClr val="bg1"/>
                </a:solidFill>
                <a:latin typeface="Daytona" panose="020B0604030500040204" pitchFamily="34" charset="0"/>
              </a:rPr>
              <a:t>America</a:t>
            </a:r>
            <a:r>
              <a:rPr lang="sv-SE" sz="1100" dirty="0">
                <a:solidFill>
                  <a:schemeClr val="bg1"/>
                </a:solidFill>
                <a:latin typeface="Daytona" panose="020B0604030500040204" pitchFamily="34" charset="0"/>
              </a:rPr>
              <a:t> Sportklubb" av ett gäng grabbar runt kvarteret med samma namn i västra stadsdelen av Umeå. Namnet accepterades inte av Riksidrottsförbundet och den 7 februari 1932 ändrades det till Sandåkerns Sportklubb.</a:t>
            </a:r>
            <a:br>
              <a:rPr lang="sv-SE" sz="1100" dirty="0">
                <a:solidFill>
                  <a:schemeClr val="bg1"/>
                </a:solidFill>
                <a:latin typeface="Daytona" panose="020B0604030500040204" pitchFamily="34" charset="0"/>
              </a:rPr>
            </a:br>
            <a:br>
              <a:rPr lang="sv-SE" sz="1100" dirty="0">
                <a:solidFill>
                  <a:schemeClr val="bg1"/>
                </a:solidFill>
                <a:latin typeface="Daytona" panose="020B0604030500040204" pitchFamily="34" charset="0"/>
              </a:rPr>
            </a:br>
            <a:r>
              <a:rPr lang="sv-SE" sz="1100" dirty="0">
                <a:solidFill>
                  <a:schemeClr val="bg1"/>
                </a:solidFill>
                <a:latin typeface="Daytona" panose="020B0604030500040204" pitchFamily="34" charset="0"/>
              </a:rPr>
              <a:t>Den legendariske idrottsledaren och korvförsäljaren "</a:t>
            </a:r>
            <a:r>
              <a:rPr lang="sv-SE" sz="1100" dirty="0" err="1">
                <a:solidFill>
                  <a:schemeClr val="bg1"/>
                </a:solidFill>
                <a:latin typeface="Daytona" panose="020B0604030500040204" pitchFamily="34" charset="0"/>
              </a:rPr>
              <a:t>Bigge</a:t>
            </a:r>
            <a:r>
              <a:rPr lang="sv-SE" sz="1100" dirty="0">
                <a:solidFill>
                  <a:schemeClr val="bg1"/>
                </a:solidFill>
                <a:latin typeface="Daytona" panose="020B0604030500040204" pitchFamily="34" charset="0"/>
              </a:rPr>
              <a:t>" Öhman har berättat att man träffades på kafé Vivan på Sveagatan. En kaffehalva och en bulle kostade 15 öre. De som ej hade pengar fick hjälp av sina kompisar. På vinden fick man hålla till med sina möten där politiska diskussioner var vanliga under denna tid med arbetslöshet och fattigdom.</a:t>
            </a:r>
            <a:br>
              <a:rPr lang="sv-SE" sz="1100" dirty="0">
                <a:solidFill>
                  <a:schemeClr val="bg1"/>
                </a:solidFill>
                <a:latin typeface="Daytona" panose="020B0604030500040204" pitchFamily="34" charset="0"/>
              </a:rPr>
            </a:br>
            <a:br>
              <a:rPr lang="sv-SE" sz="1100" dirty="0">
                <a:solidFill>
                  <a:schemeClr val="bg1"/>
                </a:solidFill>
                <a:latin typeface="Daytona" panose="020B0604030500040204" pitchFamily="34" charset="0"/>
              </a:rPr>
            </a:br>
            <a:r>
              <a:rPr lang="sv-SE" sz="1100" dirty="0">
                <a:solidFill>
                  <a:schemeClr val="bg1"/>
                </a:solidFill>
                <a:latin typeface="Daytona" panose="020B0604030500040204" pitchFamily="34" charset="0"/>
              </a:rPr>
              <a:t>Från början var det fotboll som gällde men även friidrott, cykel och simning stod på programmet under 1930-talet. </a:t>
            </a:r>
            <a:br>
              <a:rPr lang="sv-SE" sz="1100" dirty="0">
                <a:solidFill>
                  <a:schemeClr val="bg1"/>
                </a:solidFill>
                <a:latin typeface="Daytona" panose="020B0604030500040204" pitchFamily="34" charset="0"/>
              </a:rPr>
            </a:br>
            <a:br>
              <a:rPr lang="sv-SE" sz="1100" dirty="0">
                <a:solidFill>
                  <a:schemeClr val="bg1"/>
                </a:solidFill>
                <a:latin typeface="Daytona" panose="020B0604030500040204" pitchFamily="34" charset="0"/>
              </a:rPr>
            </a:br>
            <a:r>
              <a:rPr lang="sv-SE" sz="1100" dirty="0">
                <a:solidFill>
                  <a:schemeClr val="bg1"/>
                </a:solidFill>
                <a:latin typeface="Daytona" panose="020B0604030500040204" pitchFamily="34" charset="0"/>
              </a:rPr>
              <a:t>Gamla militärskor inköpta på Calle Värmes skrotaffär användes som fotbollsskor. </a:t>
            </a:r>
          </a:p>
          <a:p>
            <a:pPr algn="ctr"/>
            <a:r>
              <a:rPr lang="sv-SE" sz="1100" dirty="0">
                <a:solidFill>
                  <a:schemeClr val="bg1"/>
                </a:solidFill>
                <a:latin typeface="Daytona" panose="020B0604030500040204" pitchFamily="34" charset="0"/>
              </a:rPr>
              <a:t>Spik från gamla gummidäck användes som dobbar under skorna. För att få in pengar plockade medlemmarna tomhylsor på K4:s och I20:s skjutbanor.</a:t>
            </a:r>
          </a:p>
        </p:txBody>
      </p:sp>
      <p:pic>
        <p:nvPicPr>
          <p:cNvPr id="10" name="Picture 2">
            <a:extLst>
              <a:ext uri="{FF2B5EF4-FFF2-40B4-BE49-F238E27FC236}">
                <a16:creationId xmlns:a16="http://schemas.microsoft.com/office/drawing/2014/main" id="{85044122-1F83-4FA3-A616-BD329342D9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6332" y="941415"/>
            <a:ext cx="2955089" cy="24875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3F6C5473-AC82-4367-A718-AC4C096D95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97" t="2202" r="2580" b="3997"/>
          <a:stretch/>
        </p:blipFill>
        <p:spPr bwMode="auto">
          <a:xfrm>
            <a:off x="2202381" y="1146571"/>
            <a:ext cx="459847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9" name="Bildobjekt 8" descr="../../Logor/%20SandåkernsSK_transparentBG.png">
            <a:extLst>
              <a:ext uri="{FF2B5EF4-FFF2-40B4-BE49-F238E27FC236}">
                <a16:creationId xmlns:a16="http://schemas.microsoft.com/office/drawing/2014/main" id="{D9310A59-97EA-419B-AF2F-EB520F6385D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64638" y="248445"/>
            <a:ext cx="749562" cy="477837"/>
          </a:xfrm>
          <a:prstGeom prst="rect">
            <a:avLst/>
          </a:prstGeom>
          <a:noFill/>
          <a:ln>
            <a:noFill/>
          </a:ln>
        </p:spPr>
      </p:pic>
    </p:spTree>
    <p:extLst>
      <p:ext uri="{BB962C8B-B14F-4D97-AF65-F5344CB8AC3E}">
        <p14:creationId xmlns:p14="http://schemas.microsoft.com/office/powerpoint/2010/main" val="3121959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B24ECD6D-EF63-4E16-84F8-79C3A5662D37}"/>
              </a:ext>
            </a:extLst>
          </p:cNvPr>
          <p:cNvSpPr>
            <a:spLocks noGrp="1"/>
          </p:cNvSpPr>
          <p:nvPr>
            <p:ph type="title"/>
          </p:nvPr>
        </p:nvSpPr>
        <p:spPr>
          <a:xfrm>
            <a:off x="333103" y="255588"/>
            <a:ext cx="10515600" cy="824275"/>
          </a:xfrm>
        </p:spPr>
        <p:txBody>
          <a:bodyPr>
            <a:normAutofit/>
          </a:bodyPr>
          <a:lstStyle/>
          <a:p>
            <a:pPr eaLnBrk="1" hangingPunct="1"/>
            <a:r>
              <a:rPr lang="sv-SE" altLang="sv-SE" sz="3600" b="1" dirty="0">
                <a:latin typeface="Daytona" panose="020B0604030500040204" pitchFamily="34" charset="0"/>
              </a:rPr>
              <a:t>Intäkter/kostnader lagen</a:t>
            </a:r>
          </a:p>
        </p:txBody>
      </p:sp>
      <p:sp>
        <p:nvSpPr>
          <p:cNvPr id="7" name="Platshållare för innehåll 2">
            <a:extLst>
              <a:ext uri="{FF2B5EF4-FFF2-40B4-BE49-F238E27FC236}">
                <a16:creationId xmlns:a16="http://schemas.microsoft.com/office/drawing/2014/main" id="{0EEA1EC0-8D1F-4CBD-9F40-2ED1C101C093}"/>
              </a:ext>
            </a:extLst>
          </p:cNvPr>
          <p:cNvSpPr>
            <a:spLocks noGrp="1"/>
          </p:cNvSpPr>
          <p:nvPr>
            <p:ph idx="1"/>
          </p:nvPr>
        </p:nvSpPr>
        <p:spPr>
          <a:xfrm>
            <a:off x="333102" y="1079863"/>
            <a:ext cx="5414554" cy="2454511"/>
          </a:xfrm>
        </p:spPr>
        <p:txBody>
          <a:bodyPr rtlCol="0">
            <a:normAutofit/>
          </a:bodyPr>
          <a:lstStyle/>
          <a:p>
            <a:pPr marL="0" indent="0" eaLnBrk="1" hangingPunct="1">
              <a:lnSpc>
                <a:spcPct val="100000"/>
              </a:lnSpc>
              <a:buNone/>
              <a:defRPr/>
            </a:pPr>
            <a:r>
              <a:rPr lang="sv-SE" altLang="sv-SE" sz="2000" b="1" dirty="0">
                <a:latin typeface="Daytona" panose="020B0604030500040204" pitchFamily="34" charset="0"/>
              </a:rPr>
              <a:t>Intäkter</a:t>
            </a:r>
          </a:p>
          <a:p>
            <a:pPr eaLnBrk="1" hangingPunct="1">
              <a:lnSpc>
                <a:spcPct val="100000"/>
              </a:lnSpc>
              <a:spcBef>
                <a:spcPts val="600"/>
              </a:spcBef>
            </a:pPr>
            <a:r>
              <a:rPr lang="sv-SE" altLang="sv-SE" sz="2000" dirty="0">
                <a:solidFill>
                  <a:srgbClr val="00B050"/>
                </a:solidFill>
                <a:latin typeface="Daytona" panose="020B0604030500040204" pitchFamily="34" charset="0"/>
              </a:rPr>
              <a:t>Fikaförsäljning</a:t>
            </a:r>
          </a:p>
          <a:p>
            <a:pPr eaLnBrk="1" hangingPunct="1">
              <a:lnSpc>
                <a:spcPct val="100000"/>
              </a:lnSpc>
              <a:spcBef>
                <a:spcPts val="600"/>
              </a:spcBef>
            </a:pPr>
            <a:r>
              <a:rPr lang="sv-SE" altLang="sv-SE" sz="2000" dirty="0">
                <a:solidFill>
                  <a:srgbClr val="00B050"/>
                </a:solidFill>
                <a:latin typeface="Daytona" panose="020B0604030500040204" pitchFamily="34" charset="0"/>
              </a:rPr>
              <a:t>Egna insättningar av spelare</a:t>
            </a:r>
          </a:p>
          <a:p>
            <a:pPr eaLnBrk="1" hangingPunct="1">
              <a:lnSpc>
                <a:spcPct val="100000"/>
              </a:lnSpc>
              <a:spcBef>
                <a:spcPts val="600"/>
              </a:spcBef>
            </a:pPr>
            <a:r>
              <a:rPr lang="sv-SE" altLang="sv-SE" sz="2000" dirty="0">
                <a:solidFill>
                  <a:srgbClr val="00B050"/>
                </a:solidFill>
                <a:latin typeface="Daytona" panose="020B0604030500040204" pitchFamily="34" charset="0"/>
              </a:rPr>
              <a:t>Egna försäljningar, ex. </a:t>
            </a:r>
            <a:r>
              <a:rPr lang="sv-SE" altLang="sv-SE" sz="2000" dirty="0" err="1">
                <a:solidFill>
                  <a:srgbClr val="00B050"/>
                </a:solidFill>
                <a:latin typeface="Daytona" panose="020B0604030500040204" pitchFamily="34" charset="0"/>
              </a:rPr>
              <a:t>Newbody</a:t>
            </a:r>
            <a:endParaRPr lang="sv-SE" altLang="sv-SE" sz="2000" dirty="0">
              <a:solidFill>
                <a:srgbClr val="00B050"/>
              </a:solidFill>
              <a:latin typeface="Daytona" panose="020B0604030500040204" pitchFamily="34" charset="0"/>
            </a:endParaRPr>
          </a:p>
          <a:p>
            <a:pPr eaLnBrk="1" hangingPunct="1">
              <a:lnSpc>
                <a:spcPct val="100000"/>
              </a:lnSpc>
              <a:spcBef>
                <a:spcPts val="600"/>
              </a:spcBef>
            </a:pPr>
            <a:r>
              <a:rPr lang="sv-SE" altLang="sv-SE" sz="2000" dirty="0">
                <a:solidFill>
                  <a:srgbClr val="00B050"/>
                </a:solidFill>
                <a:latin typeface="Daytona" panose="020B0604030500040204" pitchFamily="34" charset="0"/>
              </a:rPr>
              <a:t>Egna sponsorer</a:t>
            </a:r>
          </a:p>
          <a:p>
            <a:pPr eaLnBrk="1" hangingPunct="1">
              <a:lnSpc>
                <a:spcPct val="100000"/>
              </a:lnSpc>
            </a:pPr>
            <a:endParaRPr lang="sv-SE" altLang="sv-SE" sz="2000" dirty="0">
              <a:solidFill>
                <a:srgbClr val="00B050"/>
              </a:solidFill>
              <a:latin typeface="Daytona" panose="020B0604030500040204" pitchFamily="34" charset="0"/>
            </a:endParaRPr>
          </a:p>
        </p:txBody>
      </p:sp>
      <p:sp>
        <p:nvSpPr>
          <p:cNvPr id="8" name="Platshållare för innehåll 2">
            <a:extLst>
              <a:ext uri="{FF2B5EF4-FFF2-40B4-BE49-F238E27FC236}">
                <a16:creationId xmlns:a16="http://schemas.microsoft.com/office/drawing/2014/main" id="{3AEC72EF-5011-4221-AE4F-070227530BCC}"/>
              </a:ext>
            </a:extLst>
          </p:cNvPr>
          <p:cNvSpPr txBox="1">
            <a:spLocks/>
          </p:cNvSpPr>
          <p:nvPr/>
        </p:nvSpPr>
        <p:spPr>
          <a:xfrm>
            <a:off x="6444346" y="1079863"/>
            <a:ext cx="541455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100000"/>
              </a:lnSpc>
              <a:buNone/>
            </a:pPr>
            <a:r>
              <a:rPr lang="sv-SE" altLang="sv-SE" sz="2000" b="1" dirty="0">
                <a:latin typeface="Daytona" panose="020B0604030500040204" pitchFamily="34" charset="0"/>
              </a:rPr>
              <a:t>Kostnader</a:t>
            </a:r>
          </a:p>
          <a:p>
            <a:pPr eaLnBrk="1" hangingPunct="1">
              <a:lnSpc>
                <a:spcPct val="100000"/>
              </a:lnSpc>
              <a:spcBef>
                <a:spcPts val="600"/>
              </a:spcBef>
            </a:pPr>
            <a:r>
              <a:rPr lang="sv-SE" altLang="sv-SE" sz="2000" dirty="0">
                <a:solidFill>
                  <a:srgbClr val="FF0000"/>
                </a:solidFill>
                <a:latin typeface="Daytona" panose="020B0604030500040204" pitchFamily="34" charset="0"/>
              </a:rPr>
              <a:t>Sektionsavgift (till sektionen)</a:t>
            </a:r>
          </a:p>
          <a:p>
            <a:pPr eaLnBrk="1" hangingPunct="1">
              <a:lnSpc>
                <a:spcPct val="100000"/>
              </a:lnSpc>
              <a:spcBef>
                <a:spcPts val="600"/>
              </a:spcBef>
            </a:pPr>
            <a:r>
              <a:rPr lang="sv-SE" altLang="sv-SE" sz="2000" dirty="0">
                <a:solidFill>
                  <a:srgbClr val="FF0000"/>
                </a:solidFill>
                <a:latin typeface="Daytona" panose="020B0604030500040204" pitchFamily="34" charset="0"/>
              </a:rPr>
              <a:t>Egna inköp av kläder</a:t>
            </a:r>
          </a:p>
          <a:p>
            <a:pPr eaLnBrk="1" hangingPunct="1">
              <a:lnSpc>
                <a:spcPct val="100000"/>
              </a:lnSpc>
              <a:spcBef>
                <a:spcPts val="600"/>
              </a:spcBef>
            </a:pPr>
            <a:r>
              <a:rPr lang="sv-SE" altLang="sv-SE" sz="2000" dirty="0">
                <a:solidFill>
                  <a:srgbClr val="FF0000"/>
                </a:solidFill>
                <a:latin typeface="Daytona" panose="020B0604030500040204" pitchFamily="34" charset="0"/>
              </a:rPr>
              <a:t>Kostnader för cuper</a:t>
            </a:r>
          </a:p>
        </p:txBody>
      </p:sp>
      <p:pic>
        <p:nvPicPr>
          <p:cNvPr id="9" name="Bildobjekt 8" descr="../../Logor/%20SandåkernsSK_transparentBG.png">
            <a:extLst>
              <a:ext uri="{FF2B5EF4-FFF2-40B4-BE49-F238E27FC236}">
                <a16:creationId xmlns:a16="http://schemas.microsoft.com/office/drawing/2014/main" id="{5A6CB19C-0C9B-4A75-A82B-0F2D89961C5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64638" y="248445"/>
            <a:ext cx="749562" cy="477837"/>
          </a:xfrm>
          <a:prstGeom prst="rect">
            <a:avLst/>
          </a:prstGeom>
          <a:noFill/>
          <a:ln>
            <a:noFill/>
          </a:ln>
        </p:spPr>
      </p:pic>
      <p:sp>
        <p:nvSpPr>
          <p:cNvPr id="2" name="textruta 1">
            <a:extLst>
              <a:ext uri="{FF2B5EF4-FFF2-40B4-BE49-F238E27FC236}">
                <a16:creationId xmlns:a16="http://schemas.microsoft.com/office/drawing/2014/main" id="{15CF1C50-69E2-4437-91E6-14E50C28F112}"/>
              </a:ext>
            </a:extLst>
          </p:cNvPr>
          <p:cNvSpPr txBox="1"/>
          <p:nvPr/>
        </p:nvSpPr>
        <p:spPr>
          <a:xfrm>
            <a:off x="411982" y="3186092"/>
            <a:ext cx="5817996" cy="3416320"/>
          </a:xfrm>
          <a:prstGeom prst="rect">
            <a:avLst/>
          </a:prstGeom>
          <a:noFill/>
        </p:spPr>
        <p:txBody>
          <a:bodyPr wrap="square" rtlCol="0">
            <a:spAutoFit/>
          </a:bodyPr>
          <a:lstStyle/>
          <a:p>
            <a:pPr marL="0" indent="0" eaLnBrk="1" hangingPunct="1">
              <a:lnSpc>
                <a:spcPct val="100000"/>
              </a:lnSpc>
              <a:buNone/>
            </a:pPr>
            <a:r>
              <a:rPr lang="sv-SE" altLang="sv-SE" sz="1800" b="1" dirty="0">
                <a:latin typeface="Daytona" panose="020B0604030500040204" pitchFamily="34" charset="0"/>
              </a:rPr>
              <a:t>P09 Lagkassa 2021 – </a:t>
            </a:r>
            <a:r>
              <a:rPr lang="sv-SE" altLang="sv-SE" sz="1800" b="1" dirty="0">
                <a:solidFill>
                  <a:srgbClr val="00B050"/>
                </a:solidFill>
                <a:latin typeface="Daytona" panose="020B0604030500040204" pitchFamily="34" charset="0"/>
              </a:rPr>
              <a:t>57 691 kr</a:t>
            </a:r>
          </a:p>
          <a:p>
            <a:pPr marL="0" indent="0" eaLnBrk="1" hangingPunct="1">
              <a:lnSpc>
                <a:spcPct val="100000"/>
              </a:lnSpc>
              <a:buNone/>
            </a:pPr>
            <a:endParaRPr lang="sv-SE" altLang="sv-SE" sz="1800" dirty="0">
              <a:latin typeface="Daytona" panose="020B0604030500040204" pitchFamily="34" charset="0"/>
            </a:endParaRPr>
          </a:p>
          <a:p>
            <a:pPr marL="0" indent="0" eaLnBrk="1" hangingPunct="1">
              <a:lnSpc>
                <a:spcPct val="100000"/>
              </a:lnSpc>
              <a:buNone/>
            </a:pPr>
            <a:r>
              <a:rPr lang="sv-SE" altLang="sv-SE" sz="1800" b="1" dirty="0">
                <a:latin typeface="Daytona" panose="020B0604030500040204" pitchFamily="34" charset="0"/>
              </a:rPr>
              <a:t>Intäkter 2021</a:t>
            </a:r>
          </a:p>
          <a:p>
            <a:pPr marL="285750" indent="-285750" eaLnBrk="1" hangingPunct="1">
              <a:lnSpc>
                <a:spcPct val="100000"/>
              </a:lnSpc>
              <a:buFontTx/>
              <a:buChar char="-"/>
            </a:pPr>
            <a:r>
              <a:rPr lang="sv-SE" altLang="sv-SE" dirty="0">
                <a:latin typeface="Daytona" panose="020B0604030500040204" pitchFamily="34" charset="0"/>
              </a:rPr>
              <a:t>Försäljning grillkol – </a:t>
            </a:r>
            <a:r>
              <a:rPr lang="sv-SE" altLang="sv-SE" dirty="0">
                <a:solidFill>
                  <a:srgbClr val="00B050"/>
                </a:solidFill>
                <a:latin typeface="Daytona" panose="020B0604030500040204" pitchFamily="34" charset="0"/>
              </a:rPr>
              <a:t>8 600 kr		</a:t>
            </a:r>
            <a:endParaRPr lang="sv-SE" altLang="sv-SE" sz="1800" dirty="0">
              <a:solidFill>
                <a:srgbClr val="00B050"/>
              </a:solidFill>
              <a:latin typeface="Daytona" panose="020B0604030500040204" pitchFamily="34" charset="0"/>
            </a:endParaRPr>
          </a:p>
          <a:p>
            <a:pPr marL="285750" indent="-285750" eaLnBrk="1" hangingPunct="1">
              <a:lnSpc>
                <a:spcPct val="100000"/>
              </a:lnSpc>
              <a:buFontTx/>
              <a:buChar char="-"/>
            </a:pPr>
            <a:r>
              <a:rPr lang="sv-SE" altLang="sv-SE" sz="1800" dirty="0">
                <a:latin typeface="Daytona" panose="020B0604030500040204" pitchFamily="34" charset="0"/>
              </a:rPr>
              <a:t>Sponsortryck på overall, Min fotboll-</a:t>
            </a:r>
            <a:r>
              <a:rPr lang="sv-SE" altLang="sv-SE" sz="1800" dirty="0" err="1">
                <a:latin typeface="Daytona" panose="020B0604030500040204" pitchFamily="34" charset="0"/>
              </a:rPr>
              <a:t>spons</a:t>
            </a:r>
            <a:r>
              <a:rPr lang="sv-SE" altLang="sv-SE" sz="1800" dirty="0">
                <a:latin typeface="Daytona" panose="020B0604030500040204" pitchFamily="34" charset="0"/>
              </a:rPr>
              <a:t>? </a:t>
            </a:r>
          </a:p>
          <a:p>
            <a:pPr marL="285750" indent="-285750" eaLnBrk="1" hangingPunct="1">
              <a:lnSpc>
                <a:spcPct val="100000"/>
              </a:lnSpc>
              <a:buFontTx/>
              <a:buChar char="-"/>
            </a:pPr>
            <a:r>
              <a:rPr lang="sv-SE" altLang="sv-SE" dirty="0" err="1">
                <a:latin typeface="Daytona" panose="020B0604030500040204" pitchFamily="34" charset="0"/>
              </a:rPr>
              <a:t>Newbody</a:t>
            </a:r>
            <a:r>
              <a:rPr lang="sv-SE" altLang="sv-SE" dirty="0">
                <a:latin typeface="Daytona" panose="020B0604030500040204" pitchFamily="34" charset="0"/>
              </a:rPr>
              <a:t>/Tvättmästaren/Plastpåsar?</a:t>
            </a:r>
          </a:p>
          <a:p>
            <a:pPr marL="285750" indent="-285750" eaLnBrk="1" hangingPunct="1">
              <a:lnSpc>
                <a:spcPct val="100000"/>
              </a:lnSpc>
              <a:buFontTx/>
              <a:buChar char="-"/>
            </a:pPr>
            <a:r>
              <a:rPr lang="sv-SE" altLang="sv-SE" dirty="0">
                <a:latin typeface="Daytona" panose="020B0604030500040204" pitchFamily="34" charset="0"/>
              </a:rPr>
              <a:t>Andra arbeten?</a:t>
            </a:r>
            <a:endParaRPr lang="sv-SE" altLang="sv-SE" sz="1800" dirty="0">
              <a:latin typeface="Daytona" panose="020B0604030500040204" pitchFamily="34" charset="0"/>
            </a:endParaRPr>
          </a:p>
          <a:p>
            <a:pPr marL="0" indent="0" eaLnBrk="1" hangingPunct="1">
              <a:lnSpc>
                <a:spcPct val="100000"/>
              </a:lnSpc>
              <a:buNone/>
            </a:pPr>
            <a:endParaRPr lang="sv-SE" altLang="sv-SE" sz="1800" dirty="0">
              <a:latin typeface="Daytona" panose="020B0604030500040204" pitchFamily="34" charset="0"/>
            </a:endParaRPr>
          </a:p>
          <a:p>
            <a:pPr marL="0" indent="0" eaLnBrk="1" hangingPunct="1">
              <a:lnSpc>
                <a:spcPct val="100000"/>
              </a:lnSpc>
              <a:buNone/>
            </a:pPr>
            <a:r>
              <a:rPr lang="sv-SE" altLang="sv-SE" sz="1800" b="1" dirty="0">
                <a:latin typeface="Daytona" panose="020B0604030500040204" pitchFamily="34" charset="0"/>
              </a:rPr>
              <a:t>Långsiktiga målsättningar </a:t>
            </a:r>
          </a:p>
          <a:p>
            <a:pPr marL="285750" indent="-285750" eaLnBrk="1" hangingPunct="1">
              <a:lnSpc>
                <a:spcPct val="100000"/>
              </a:lnSpc>
              <a:buFont typeface="Arial" panose="020B0604020202020204" pitchFamily="34" charset="0"/>
              <a:buChar char="•"/>
            </a:pPr>
            <a:r>
              <a:rPr lang="sv-SE" altLang="sv-SE" sz="1800" dirty="0">
                <a:latin typeface="Daytona" panose="020B0604030500040204" pitchFamily="34" charset="0"/>
              </a:rPr>
              <a:t>Piteå Summergames sommaren 2022</a:t>
            </a:r>
          </a:p>
          <a:p>
            <a:pPr marL="285750" indent="-285750" eaLnBrk="1" hangingPunct="1">
              <a:lnSpc>
                <a:spcPct val="100000"/>
              </a:lnSpc>
              <a:buFont typeface="Arial" panose="020B0604020202020204" pitchFamily="34" charset="0"/>
              <a:buChar char="•"/>
            </a:pPr>
            <a:r>
              <a:rPr lang="sv-SE" altLang="sv-SE" dirty="0">
                <a:latin typeface="Daytona" panose="020B0604030500040204" pitchFamily="34" charset="0"/>
              </a:rPr>
              <a:t>Gothia Cup sommaren 2024 eller 2025</a:t>
            </a:r>
            <a:endParaRPr lang="sv-SE" altLang="sv-SE" sz="1800" dirty="0">
              <a:latin typeface="Daytona" panose="020B0604030500040204" pitchFamily="34" charset="0"/>
            </a:endParaRPr>
          </a:p>
          <a:p>
            <a:endParaRPr lang="sv-SE" dirty="0"/>
          </a:p>
        </p:txBody>
      </p:sp>
      <p:sp>
        <p:nvSpPr>
          <p:cNvPr id="3" name="textruta 2">
            <a:extLst>
              <a:ext uri="{FF2B5EF4-FFF2-40B4-BE49-F238E27FC236}">
                <a16:creationId xmlns:a16="http://schemas.microsoft.com/office/drawing/2014/main" id="{1B14C701-D9B4-41AC-A97D-471D5BA8398E}"/>
              </a:ext>
            </a:extLst>
          </p:cNvPr>
          <p:cNvSpPr txBox="1"/>
          <p:nvPr/>
        </p:nvSpPr>
        <p:spPr>
          <a:xfrm>
            <a:off x="6308857" y="3707842"/>
            <a:ext cx="5634903" cy="2585323"/>
          </a:xfrm>
          <a:prstGeom prst="rect">
            <a:avLst/>
          </a:prstGeom>
          <a:noFill/>
        </p:spPr>
        <p:txBody>
          <a:bodyPr wrap="square" rtlCol="0">
            <a:spAutoFit/>
          </a:bodyPr>
          <a:lstStyle/>
          <a:p>
            <a:r>
              <a:rPr lang="sv-SE" b="1" dirty="0">
                <a:latin typeface="Daytona" panose="020B0604030500040204" pitchFamily="34" charset="0"/>
              </a:rPr>
              <a:t>  Kostnader 2021</a:t>
            </a:r>
          </a:p>
          <a:p>
            <a:pPr marL="285750" indent="-285750">
              <a:buFontTx/>
              <a:buChar char="-"/>
            </a:pPr>
            <a:r>
              <a:rPr lang="sv-SE" dirty="0">
                <a:latin typeface="Daytona" panose="020B0604030500040204" pitchFamily="34" charset="0"/>
              </a:rPr>
              <a:t>Sektionsavgift – </a:t>
            </a:r>
            <a:r>
              <a:rPr lang="sv-SE" dirty="0">
                <a:solidFill>
                  <a:srgbClr val="FF0000"/>
                </a:solidFill>
                <a:latin typeface="Daytona" panose="020B0604030500040204" pitchFamily="34" charset="0"/>
              </a:rPr>
              <a:t>12 000 kr</a:t>
            </a:r>
          </a:p>
          <a:p>
            <a:pPr marL="285750" indent="-285750">
              <a:buFontTx/>
              <a:buChar char="-"/>
            </a:pPr>
            <a:r>
              <a:rPr lang="sv-SE" dirty="0">
                <a:latin typeface="Daytona" panose="020B0604030500040204" pitchFamily="34" charset="0"/>
              </a:rPr>
              <a:t>Kläder – egenavgift</a:t>
            </a:r>
          </a:p>
          <a:p>
            <a:pPr marL="285750" indent="-285750">
              <a:buFontTx/>
              <a:buChar char="-"/>
            </a:pPr>
            <a:endParaRPr lang="sv-SE" dirty="0">
              <a:latin typeface="Daytona" panose="020B0604030500040204" pitchFamily="34" charset="0"/>
            </a:endParaRPr>
          </a:p>
          <a:p>
            <a:pPr marL="285750" indent="-285750">
              <a:buFontTx/>
              <a:buChar char="-"/>
            </a:pPr>
            <a:endParaRPr lang="sv-SE" dirty="0">
              <a:latin typeface="Daytona" panose="020B0604030500040204" pitchFamily="34" charset="0"/>
            </a:endParaRPr>
          </a:p>
          <a:p>
            <a:pPr marL="285750" indent="-285750">
              <a:buFontTx/>
              <a:buChar char="-"/>
            </a:pPr>
            <a:endParaRPr lang="sv-SE" dirty="0">
              <a:latin typeface="Daytona" panose="020B0604030500040204" pitchFamily="34" charset="0"/>
            </a:endParaRPr>
          </a:p>
          <a:p>
            <a:pPr marL="285750" indent="-285750">
              <a:buFontTx/>
              <a:buChar char="-"/>
            </a:pPr>
            <a:endParaRPr lang="sv-SE" dirty="0">
              <a:latin typeface="Daytona" panose="020B0604030500040204" pitchFamily="34" charset="0"/>
            </a:endParaRPr>
          </a:p>
          <a:p>
            <a:pPr marL="285750" indent="-285750">
              <a:buFontTx/>
              <a:buChar char="-"/>
            </a:pPr>
            <a:r>
              <a:rPr lang="sv-SE" dirty="0">
                <a:solidFill>
                  <a:srgbClr val="FF0000"/>
                </a:solidFill>
                <a:latin typeface="Daytona" panose="020B0604030500040204" pitchFamily="34" charset="0"/>
              </a:rPr>
              <a:t>Ca 10 000 kr + transport </a:t>
            </a:r>
            <a:r>
              <a:rPr lang="sv-SE" dirty="0">
                <a:latin typeface="Daytona" panose="020B0604030500040204" pitchFamily="34" charset="0"/>
              </a:rPr>
              <a:t>(utöver cupbidraget)</a:t>
            </a:r>
          </a:p>
          <a:p>
            <a:pPr marL="285750" indent="-285750">
              <a:buFontTx/>
              <a:buChar char="-"/>
            </a:pPr>
            <a:r>
              <a:rPr lang="sv-SE" dirty="0">
                <a:solidFill>
                  <a:srgbClr val="FF0000"/>
                </a:solidFill>
                <a:latin typeface="Daytona" panose="020B0604030500040204" pitchFamily="34" charset="0"/>
              </a:rPr>
              <a:t>Ca 60 000 kr </a:t>
            </a:r>
            <a:r>
              <a:rPr lang="sv-SE" dirty="0" err="1">
                <a:solidFill>
                  <a:srgbClr val="FF0000"/>
                </a:solidFill>
                <a:latin typeface="Daytona" panose="020B0604030500040204" pitchFamily="34" charset="0"/>
              </a:rPr>
              <a:t>inkl</a:t>
            </a:r>
            <a:r>
              <a:rPr lang="sv-SE" dirty="0">
                <a:solidFill>
                  <a:srgbClr val="FF0000"/>
                </a:solidFill>
                <a:latin typeface="Daytona" panose="020B0604030500040204" pitchFamily="34" charset="0"/>
              </a:rPr>
              <a:t> tåg </a:t>
            </a:r>
            <a:r>
              <a:rPr lang="sv-SE" dirty="0">
                <a:latin typeface="Daytona" panose="020B0604030500040204" pitchFamily="34" charset="0"/>
              </a:rPr>
              <a:t>(utöver cupbidraget) </a:t>
            </a:r>
          </a:p>
        </p:txBody>
      </p:sp>
    </p:spTree>
    <p:extLst>
      <p:ext uri="{BB962C8B-B14F-4D97-AF65-F5344CB8AC3E}">
        <p14:creationId xmlns:p14="http://schemas.microsoft.com/office/powerpoint/2010/main" val="3362027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CE611C0D-359C-4738-8035-FAAE8ED3F6F6}"/>
              </a:ext>
            </a:extLst>
          </p:cNvPr>
          <p:cNvSpPr>
            <a:spLocks noGrp="1"/>
          </p:cNvSpPr>
          <p:nvPr>
            <p:ph type="ctrTitle"/>
          </p:nvPr>
        </p:nvSpPr>
        <p:spPr>
          <a:xfrm>
            <a:off x="7464614" y="1783959"/>
            <a:ext cx="4087306" cy="2889114"/>
          </a:xfrm>
        </p:spPr>
        <p:txBody>
          <a:bodyPr rtlCol="0" anchor="b">
            <a:normAutofit/>
          </a:bodyPr>
          <a:lstStyle/>
          <a:p>
            <a:pPr algn="l" eaLnBrk="1" fontAlgn="auto" hangingPunct="1">
              <a:spcAft>
                <a:spcPts val="0"/>
              </a:spcAft>
              <a:defRPr/>
            </a:pPr>
            <a:br>
              <a:rPr lang="sv-SE" sz="5400"/>
            </a:br>
            <a:r>
              <a:rPr lang="sv-SE" sz="5400">
                <a:latin typeface="Daytona" panose="020B0604030500040204" pitchFamily="34" charset="0"/>
              </a:rPr>
              <a:t>Frågor?</a:t>
            </a:r>
            <a:br>
              <a:rPr lang="sv-SE" sz="5400"/>
            </a:br>
            <a:endParaRPr lang="sv-SE" sz="5400"/>
          </a:p>
        </p:txBody>
      </p:sp>
      <p:sp>
        <p:nvSpPr>
          <p:cNvPr id="7" name="Underrubrik 2">
            <a:extLst>
              <a:ext uri="{FF2B5EF4-FFF2-40B4-BE49-F238E27FC236}">
                <a16:creationId xmlns:a16="http://schemas.microsoft.com/office/drawing/2014/main" id="{D4412B74-0BB1-4B52-844A-F3BF6F05516C}"/>
              </a:ext>
            </a:extLst>
          </p:cNvPr>
          <p:cNvSpPr>
            <a:spLocks noGrp="1"/>
          </p:cNvSpPr>
          <p:nvPr>
            <p:ph type="subTitle" idx="1"/>
          </p:nvPr>
        </p:nvSpPr>
        <p:spPr>
          <a:xfrm>
            <a:off x="7464612" y="4750893"/>
            <a:ext cx="4087305" cy="1147863"/>
          </a:xfrm>
        </p:spPr>
        <p:txBody>
          <a:bodyPr anchor="t">
            <a:normAutofit/>
          </a:bodyPr>
          <a:lstStyle/>
          <a:p>
            <a:pPr algn="l" eaLnBrk="1" hangingPunct="1"/>
            <a:r>
              <a:rPr lang="sv-SE" altLang="sv-SE" sz="2000" b="1" dirty="0">
                <a:latin typeface="Daytona" panose="020B0604030500040204" pitchFamily="34" charset="0"/>
              </a:rPr>
              <a:t>Sandåkerns SK kansli</a:t>
            </a:r>
            <a:br>
              <a:rPr lang="sv-SE" altLang="sv-SE" sz="2000" dirty="0">
                <a:latin typeface="Daytona" panose="020B0604030500040204" pitchFamily="34" charset="0"/>
              </a:rPr>
            </a:br>
            <a:r>
              <a:rPr lang="sv-SE" altLang="sv-SE" sz="2000" dirty="0">
                <a:latin typeface="Daytona" panose="020B0604030500040204" pitchFamily="34" charset="0"/>
              </a:rPr>
              <a:t>090 - 77 41 48</a:t>
            </a:r>
            <a:br>
              <a:rPr lang="sv-SE" altLang="sv-SE" sz="2000" dirty="0">
                <a:latin typeface="Daytona" panose="020B0604030500040204" pitchFamily="34" charset="0"/>
              </a:rPr>
            </a:br>
            <a:r>
              <a:rPr lang="sv-SE" altLang="sv-SE" sz="2000" dirty="0">
                <a:latin typeface="Daytona" panose="020B0604030500040204" pitchFamily="34" charset="0"/>
              </a:rPr>
              <a:t>kansli@sandakernssk.se</a:t>
            </a:r>
          </a:p>
        </p:txBody>
      </p:sp>
      <p:sp>
        <p:nvSpPr>
          <p:cNvPr id="18" name="Freeform: Shape 17">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Bildobjekt 8" descr="../../Logor/%20SandåkernsSK_transparentBG.png">
            <a:extLst>
              <a:ext uri="{FF2B5EF4-FFF2-40B4-BE49-F238E27FC236}">
                <a16:creationId xmlns:a16="http://schemas.microsoft.com/office/drawing/2014/main" id="{33DD6F3C-6026-423A-B007-9595C64A4024}"/>
              </a:ext>
            </a:extLst>
          </p:cNvPr>
          <p:cNvPicPr/>
          <p:nvPr/>
        </p:nvPicPr>
        <p:blipFill rotWithShape="1">
          <a:blip r:embed="rId2" cstate="print">
            <a:extLst>
              <a:ext uri="{28A0092B-C50C-407E-A947-70E740481C1C}">
                <a14:useLocalDpi xmlns:a14="http://schemas.microsoft.com/office/drawing/2010/main" val="0"/>
              </a:ext>
            </a:extLst>
          </a:blip>
          <a:srcRect l="16866" r="12162"/>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p:spPr>
      </p:pic>
    </p:spTree>
    <p:extLst>
      <p:ext uri="{BB962C8B-B14F-4D97-AF65-F5344CB8AC3E}">
        <p14:creationId xmlns:p14="http://schemas.microsoft.com/office/powerpoint/2010/main" val="31479533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400"/>
                                        <p:tgtEl>
                                          <p:spTgt spid="7">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6"/>
                                        </p:tgtEl>
                                        <p:attrNameLst>
                                          <p:attrName>style.visibility</p:attrName>
                                        </p:attrNameLst>
                                      </p:cBhvr>
                                      <p:to>
                                        <p:strVal val="visible"/>
                                      </p:to>
                                    </p:set>
                                    <p:animEffect transition="in" filter="fade">
                                      <p:cBhvr>
                                        <p:cTn id="10" dur="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21D8995-9536-4783-8421-E21F1CF731E8}"/>
              </a:ext>
            </a:extLst>
          </p:cNvPr>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D3B8FC4C-5924-40CB-B9F6-7101F0FF2181}"/>
              </a:ext>
            </a:extLst>
          </p:cNvPr>
          <p:cNvSpPr txBox="1"/>
          <p:nvPr/>
        </p:nvSpPr>
        <p:spPr>
          <a:xfrm>
            <a:off x="2000794" y="2505585"/>
            <a:ext cx="8190412" cy="3123932"/>
          </a:xfrm>
          <a:prstGeom prst="rect">
            <a:avLst/>
          </a:prstGeom>
          <a:noFill/>
        </p:spPr>
        <p:txBody>
          <a:bodyPr wrap="square">
            <a:spAutoFit/>
          </a:bodyPr>
          <a:lstStyle/>
          <a:p>
            <a:pPr algn="ctr"/>
            <a:r>
              <a:rPr lang="sv-SE" sz="1600" b="1" i="0" dirty="0">
                <a:solidFill>
                  <a:schemeClr val="bg1"/>
                </a:solidFill>
                <a:effectLst/>
                <a:latin typeface="Daytona" panose="020B0604030500040204" pitchFamily="34" charset="0"/>
              </a:rPr>
              <a:t>Idrotter i föreningen genom historien</a:t>
            </a:r>
            <a:br>
              <a:rPr lang="sv-SE" sz="1600" b="1" i="0" dirty="0">
                <a:solidFill>
                  <a:schemeClr val="bg1"/>
                </a:solidFill>
                <a:effectLst/>
                <a:latin typeface="Daytona" panose="020B0604030500040204" pitchFamily="34" charset="0"/>
              </a:rPr>
            </a:br>
            <a:endParaRPr lang="sv-SE" sz="1600" dirty="0">
              <a:solidFill>
                <a:schemeClr val="bg1"/>
              </a:solidFill>
              <a:latin typeface="Daytona" panose="020B0604030500040204" pitchFamily="34" charset="0"/>
            </a:endParaRPr>
          </a:p>
          <a:p>
            <a:pPr marL="171450" indent="-171450" algn="ctr">
              <a:buFont typeface="Wingdings" panose="05000000000000000000" pitchFamily="2" charset="2"/>
              <a:buChar char="§"/>
            </a:pPr>
            <a:r>
              <a:rPr lang="sv-SE" sz="1100" dirty="0">
                <a:solidFill>
                  <a:schemeClr val="bg1"/>
                </a:solidFill>
                <a:latin typeface="Daytona" panose="020B0604030500040204" pitchFamily="34" charset="0"/>
              </a:rPr>
              <a:t>F</a:t>
            </a:r>
            <a:r>
              <a:rPr lang="sv-SE" sz="1100" b="0" i="0" dirty="0">
                <a:solidFill>
                  <a:schemeClr val="bg1"/>
                </a:solidFill>
                <a:effectLst/>
                <a:latin typeface="Daytona" panose="020B0604030500040204" pitchFamily="34" charset="0"/>
              </a:rPr>
              <a:t>OTBOLL, där damer</a:t>
            </a:r>
            <a:r>
              <a:rPr lang="sv-SE" sz="1100" dirty="0">
                <a:solidFill>
                  <a:schemeClr val="bg1"/>
                </a:solidFill>
                <a:latin typeface="Daytona" panose="020B0604030500040204" pitchFamily="34" charset="0"/>
              </a:rPr>
              <a:t>na hade </a:t>
            </a:r>
            <a:r>
              <a:rPr lang="sv-SE" sz="1100" b="0" i="0" dirty="0">
                <a:solidFill>
                  <a:schemeClr val="bg1"/>
                </a:solidFill>
                <a:effectLst/>
                <a:latin typeface="Daytona" panose="020B0604030500040204" pitchFamily="34" charset="0"/>
              </a:rPr>
              <a:t>ett av Sveriges första lag i slutet av 60-talet.</a:t>
            </a:r>
            <a:br>
              <a:rPr lang="sv-SE" sz="1100" b="0" i="0" dirty="0">
                <a:solidFill>
                  <a:schemeClr val="bg1"/>
                </a:solidFill>
                <a:effectLst/>
                <a:latin typeface="Daytona" panose="020B0604030500040204" pitchFamily="34" charset="0"/>
              </a:rPr>
            </a:br>
            <a:r>
              <a:rPr lang="sv-SE" sz="1100" b="0" i="0" dirty="0">
                <a:solidFill>
                  <a:schemeClr val="bg1"/>
                </a:solidFill>
                <a:effectLst/>
                <a:latin typeface="Daytona" panose="020B0604030500040204" pitchFamily="34" charset="0"/>
              </a:rPr>
              <a:t>Herrar, redan från starten 1932 med skiftande framgångar, en höjdpunkt är det allsvenska kvalet 1969. </a:t>
            </a:r>
            <a:br>
              <a:rPr lang="sv-SE" sz="1100" b="0" i="0" dirty="0">
                <a:solidFill>
                  <a:schemeClr val="bg1"/>
                </a:solidFill>
                <a:effectLst/>
                <a:latin typeface="Daytona" panose="020B0604030500040204" pitchFamily="34" charset="0"/>
              </a:rPr>
            </a:br>
            <a:r>
              <a:rPr lang="sv-SE" sz="1100" b="0" i="0" dirty="0">
                <a:solidFill>
                  <a:schemeClr val="bg1"/>
                </a:solidFill>
                <a:effectLst/>
                <a:latin typeface="Daytona" panose="020B0604030500040204" pitchFamily="34" charset="0"/>
              </a:rPr>
              <a:t>1987 slogs herrarnas fotbollslag (som då spelade i division II) samman med Tegs SK och Umeå FC bildades.</a:t>
            </a:r>
            <a:br>
              <a:rPr lang="sv-SE" sz="1100" b="0" i="0" dirty="0">
                <a:solidFill>
                  <a:schemeClr val="bg1"/>
                </a:solidFill>
                <a:effectLst/>
                <a:latin typeface="Daytona" panose="020B0604030500040204" pitchFamily="34" charset="0"/>
              </a:rPr>
            </a:br>
            <a:r>
              <a:rPr lang="sv-SE" sz="1100" b="0" i="0" dirty="0">
                <a:solidFill>
                  <a:schemeClr val="bg1"/>
                </a:solidFill>
                <a:effectLst/>
                <a:latin typeface="Daytona" panose="020B0604030500040204" pitchFamily="34" charset="0"/>
              </a:rPr>
              <a:t>Idag en riktigt stor barn &amp; ungdomsverksamhet.</a:t>
            </a:r>
          </a:p>
          <a:p>
            <a:pPr marL="171450" indent="-171450" algn="ctr">
              <a:buFont typeface="Wingdings" panose="05000000000000000000" pitchFamily="2" charset="2"/>
              <a:buChar char="§"/>
            </a:pPr>
            <a:r>
              <a:rPr lang="sv-SE" sz="1100" b="0" i="0" dirty="0">
                <a:solidFill>
                  <a:schemeClr val="bg1"/>
                </a:solidFill>
                <a:effectLst/>
                <a:latin typeface="Daytona" panose="020B0604030500040204" pitchFamily="34" charset="0"/>
              </a:rPr>
              <a:t>CYKEL som startades redan 1933 </a:t>
            </a:r>
          </a:p>
          <a:p>
            <a:pPr marL="171450" indent="-171450" algn="ctr">
              <a:buFont typeface="Wingdings" panose="05000000000000000000" pitchFamily="2" charset="2"/>
              <a:buChar char="§"/>
            </a:pPr>
            <a:r>
              <a:rPr lang="sv-SE" sz="1100" b="0" i="0" dirty="0">
                <a:solidFill>
                  <a:schemeClr val="bg1"/>
                </a:solidFill>
                <a:effectLst/>
                <a:latin typeface="Daytona" panose="020B0604030500040204" pitchFamily="34" charset="0"/>
              </a:rPr>
              <a:t>HANDBOLL med fem raka DM-titlar från 1953 och framåt </a:t>
            </a:r>
          </a:p>
          <a:p>
            <a:pPr marL="171450" indent="-171450" algn="ctr">
              <a:buFont typeface="Wingdings" panose="05000000000000000000" pitchFamily="2" charset="2"/>
              <a:buChar char="§"/>
            </a:pPr>
            <a:r>
              <a:rPr lang="sv-SE" sz="1100" b="0" i="0" dirty="0">
                <a:solidFill>
                  <a:schemeClr val="bg1"/>
                </a:solidFill>
                <a:effectLst/>
                <a:latin typeface="Daytona" panose="020B0604030500040204" pitchFamily="34" charset="0"/>
              </a:rPr>
              <a:t>BANDY som spelades på Umeälvens is och där klubben tog flera DM-segrar </a:t>
            </a:r>
          </a:p>
          <a:p>
            <a:pPr marL="171450" indent="-171450" algn="ctr">
              <a:buFont typeface="Wingdings" panose="05000000000000000000" pitchFamily="2" charset="2"/>
              <a:buChar char="§"/>
            </a:pPr>
            <a:r>
              <a:rPr lang="sv-SE" sz="1100" b="0" i="0" dirty="0">
                <a:solidFill>
                  <a:schemeClr val="bg1"/>
                </a:solidFill>
                <a:effectLst/>
                <a:latin typeface="Daytona" panose="020B0604030500040204" pitchFamily="34" charset="0"/>
              </a:rPr>
              <a:t>FRIIDROTT med flera DM-titlar </a:t>
            </a:r>
          </a:p>
          <a:p>
            <a:pPr marL="171450" indent="-171450" algn="ctr">
              <a:buFont typeface="Wingdings" panose="05000000000000000000" pitchFamily="2" charset="2"/>
              <a:buChar char="§"/>
            </a:pPr>
            <a:r>
              <a:rPr lang="sv-SE" sz="1100" b="0" i="0" dirty="0">
                <a:solidFill>
                  <a:schemeClr val="bg1"/>
                </a:solidFill>
                <a:effectLst/>
                <a:latin typeface="Daytona" panose="020B0604030500040204" pitchFamily="34" charset="0"/>
              </a:rPr>
              <a:t>SIMNING under en kortare tid, men med DM-titlar </a:t>
            </a:r>
          </a:p>
          <a:p>
            <a:pPr marL="171450" indent="-171450" algn="ctr">
              <a:buFont typeface="Wingdings" panose="05000000000000000000" pitchFamily="2" charset="2"/>
              <a:buChar char="§"/>
            </a:pPr>
            <a:r>
              <a:rPr lang="sv-SE" sz="1100" b="0" i="0" dirty="0">
                <a:solidFill>
                  <a:schemeClr val="bg1"/>
                </a:solidFill>
                <a:effectLst/>
                <a:latin typeface="Daytona" panose="020B0604030500040204" pitchFamily="34" charset="0"/>
              </a:rPr>
              <a:t>BASKET under en kortare tid som senare blev </a:t>
            </a:r>
            <a:r>
              <a:rPr lang="sv-SE" sz="1100" b="0" i="0" dirty="0" err="1">
                <a:solidFill>
                  <a:schemeClr val="bg1"/>
                </a:solidFill>
                <a:effectLst/>
                <a:latin typeface="Daytona" panose="020B0604030500040204" pitchFamily="34" charset="0"/>
              </a:rPr>
              <a:t>Cometerna</a:t>
            </a:r>
            <a:endParaRPr lang="sv-SE" sz="1100" dirty="0">
              <a:solidFill>
                <a:schemeClr val="bg1"/>
              </a:solidFill>
              <a:latin typeface="Daytona" panose="020B0604030500040204" pitchFamily="34" charset="0"/>
            </a:endParaRPr>
          </a:p>
          <a:p>
            <a:pPr marL="171450" indent="-171450" algn="ctr">
              <a:buFont typeface="Wingdings" panose="05000000000000000000" pitchFamily="2" charset="2"/>
              <a:buChar char="§"/>
            </a:pPr>
            <a:r>
              <a:rPr lang="sv-SE" sz="1100" b="0" i="0" dirty="0">
                <a:solidFill>
                  <a:schemeClr val="bg1"/>
                </a:solidFill>
                <a:effectLst/>
                <a:latin typeface="Daytona" panose="020B0604030500040204" pitchFamily="34" charset="0"/>
              </a:rPr>
              <a:t>ISHOCKEY med allsvenskt spel 1969-1970 och som blev stommen till nuvarande Björklöven </a:t>
            </a:r>
          </a:p>
          <a:p>
            <a:pPr marL="171450" indent="-171450" algn="ctr">
              <a:buFont typeface="Wingdings" panose="05000000000000000000" pitchFamily="2" charset="2"/>
              <a:buChar char="§"/>
            </a:pPr>
            <a:r>
              <a:rPr lang="sv-SE" sz="1100" b="0" i="0" dirty="0">
                <a:solidFill>
                  <a:schemeClr val="bg1"/>
                </a:solidFill>
                <a:effectLst/>
                <a:latin typeface="Daytona" panose="020B0604030500040204" pitchFamily="34" charset="0"/>
              </a:rPr>
              <a:t>BOWLING kom med i SSK-familjen i slutet av 1950-talet och fanns i föreningen </a:t>
            </a:r>
            <a:br>
              <a:rPr lang="sv-SE" sz="1100" b="0" i="0" dirty="0">
                <a:solidFill>
                  <a:schemeClr val="bg1"/>
                </a:solidFill>
                <a:effectLst/>
                <a:latin typeface="Daytona" panose="020B0604030500040204" pitchFamily="34" charset="0"/>
              </a:rPr>
            </a:br>
            <a:r>
              <a:rPr lang="sv-SE" sz="1100" b="0" i="0" dirty="0">
                <a:solidFill>
                  <a:schemeClr val="bg1"/>
                </a:solidFill>
                <a:effectLst/>
                <a:latin typeface="Daytona" panose="020B0604030500040204" pitchFamily="34" charset="0"/>
              </a:rPr>
              <a:t>med lokala framgångar fram till slutet av 00-talet.</a:t>
            </a:r>
          </a:p>
          <a:p>
            <a:pPr marL="171450" indent="-171450" algn="ctr">
              <a:buFont typeface="Wingdings" panose="05000000000000000000" pitchFamily="2" charset="2"/>
              <a:buChar char="§"/>
            </a:pPr>
            <a:r>
              <a:rPr lang="sv-SE" sz="1100" b="0" i="0" dirty="0">
                <a:solidFill>
                  <a:schemeClr val="bg1"/>
                </a:solidFill>
                <a:effectLst/>
                <a:latin typeface="Daytona" panose="020B0604030500040204" pitchFamily="34" charset="0"/>
              </a:rPr>
              <a:t>BORDTENNIS med flera SM-tecken fanns i föreningen tom 2011.  </a:t>
            </a:r>
          </a:p>
          <a:p>
            <a:pPr marL="171450" indent="-171450" algn="ctr">
              <a:buFont typeface="Wingdings" panose="05000000000000000000" pitchFamily="2" charset="2"/>
              <a:buChar char="§"/>
            </a:pPr>
            <a:r>
              <a:rPr lang="sv-SE" sz="1100" b="0" i="0" dirty="0">
                <a:solidFill>
                  <a:schemeClr val="bg1"/>
                </a:solidFill>
                <a:effectLst/>
                <a:latin typeface="Daytona" panose="020B0604030500040204" pitchFamily="34" charset="0"/>
              </a:rPr>
              <a:t>INNEBANDY som är den senaste sektionen, men knappast den sista. Stor barn &amp; ungdomsverksamhet</a:t>
            </a:r>
          </a:p>
        </p:txBody>
      </p:sp>
      <p:pic>
        <p:nvPicPr>
          <p:cNvPr id="6" name="Bildobjekt 5" descr="../../Logor/%20SandåkernsSK_transparentBG.png">
            <a:extLst>
              <a:ext uri="{FF2B5EF4-FFF2-40B4-BE49-F238E27FC236}">
                <a16:creationId xmlns:a16="http://schemas.microsoft.com/office/drawing/2014/main" id="{F63F410D-4EB0-4497-9627-D73A2740362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1219" y="1886745"/>
            <a:ext cx="749562" cy="477837"/>
          </a:xfrm>
          <a:prstGeom prst="rect">
            <a:avLst/>
          </a:prstGeom>
          <a:noFill/>
          <a:ln>
            <a:noFill/>
          </a:ln>
        </p:spPr>
      </p:pic>
    </p:spTree>
    <p:extLst>
      <p:ext uri="{BB962C8B-B14F-4D97-AF65-F5344CB8AC3E}">
        <p14:creationId xmlns:p14="http://schemas.microsoft.com/office/powerpoint/2010/main" val="2968792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ktangel 21">
            <a:extLst>
              <a:ext uri="{FF2B5EF4-FFF2-40B4-BE49-F238E27FC236}">
                <a16:creationId xmlns:a16="http://schemas.microsoft.com/office/drawing/2014/main" id="{F68356C5-E083-4A26-B375-349BC3466441}"/>
              </a:ext>
            </a:extLst>
          </p:cNvPr>
          <p:cNvSpPr/>
          <p:nvPr/>
        </p:nvSpPr>
        <p:spPr>
          <a:xfrm>
            <a:off x="5199016" y="1259678"/>
            <a:ext cx="6815183" cy="491620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B24ECD6D-EF63-4E16-84F8-79C3A5662D37}"/>
              </a:ext>
            </a:extLst>
          </p:cNvPr>
          <p:cNvSpPr>
            <a:spLocks noGrp="1"/>
          </p:cNvSpPr>
          <p:nvPr>
            <p:ph type="title"/>
          </p:nvPr>
        </p:nvSpPr>
        <p:spPr>
          <a:xfrm>
            <a:off x="333103" y="255588"/>
            <a:ext cx="10515600" cy="824275"/>
          </a:xfrm>
        </p:spPr>
        <p:txBody>
          <a:bodyPr>
            <a:normAutofit/>
          </a:bodyPr>
          <a:lstStyle/>
          <a:p>
            <a:pPr eaLnBrk="1" hangingPunct="1"/>
            <a:r>
              <a:rPr lang="sv-SE" altLang="sv-SE" sz="3600" b="1" dirty="0">
                <a:latin typeface="Daytona" panose="020B0604030500040204" pitchFamily="34" charset="0"/>
              </a:rPr>
              <a:t>Vision, verksamhetsidé och värdegrund</a:t>
            </a:r>
          </a:p>
        </p:txBody>
      </p:sp>
      <p:sp>
        <p:nvSpPr>
          <p:cNvPr id="7" name="Platshållare för innehåll 2">
            <a:extLst>
              <a:ext uri="{FF2B5EF4-FFF2-40B4-BE49-F238E27FC236}">
                <a16:creationId xmlns:a16="http://schemas.microsoft.com/office/drawing/2014/main" id="{0EEA1EC0-8D1F-4CBD-9F40-2ED1C101C093}"/>
              </a:ext>
            </a:extLst>
          </p:cNvPr>
          <p:cNvSpPr>
            <a:spLocks noGrp="1"/>
          </p:cNvSpPr>
          <p:nvPr>
            <p:ph idx="1"/>
          </p:nvPr>
        </p:nvSpPr>
        <p:spPr>
          <a:xfrm>
            <a:off x="262081" y="1259678"/>
            <a:ext cx="4726577" cy="2031325"/>
          </a:xfrm>
        </p:spPr>
        <p:txBody>
          <a:bodyPr rtlCol="0">
            <a:normAutofit fontScale="40000" lnSpcReduction="20000"/>
          </a:bodyPr>
          <a:lstStyle/>
          <a:p>
            <a:pPr marL="0" indent="0" algn="ctr">
              <a:lnSpc>
                <a:spcPct val="120000"/>
              </a:lnSpc>
              <a:buNone/>
            </a:pPr>
            <a:r>
              <a:rPr lang="sv-SE" sz="4500" b="1" dirty="0">
                <a:latin typeface="Daytona" panose="020B0604030500040204" pitchFamily="34" charset="0"/>
              </a:rPr>
              <a:t>Vision</a:t>
            </a:r>
            <a:br>
              <a:rPr lang="sv-SE" sz="3100" b="1" dirty="0">
                <a:latin typeface="Daytona" panose="020B0604030500040204" pitchFamily="34" charset="0"/>
              </a:rPr>
            </a:br>
            <a:r>
              <a:rPr lang="sv-SE" sz="3100" b="1" dirty="0">
                <a:latin typeface="Daytona" panose="020B0604030500040204" pitchFamily="34" charset="0"/>
              </a:rPr>
              <a:t>Sandåkerns SK- den levande idrottsföreningen!</a:t>
            </a:r>
            <a:br>
              <a:rPr lang="sv-SE" sz="3100" dirty="0">
                <a:latin typeface="Daytona" panose="020B0604030500040204" pitchFamily="34" charset="0"/>
              </a:rPr>
            </a:br>
            <a:br>
              <a:rPr lang="sv-SE" sz="3100" dirty="0">
                <a:latin typeface="Daytona" panose="020B0604030500040204" pitchFamily="34" charset="0"/>
              </a:rPr>
            </a:br>
            <a:r>
              <a:rPr lang="sv-SE" sz="3100" dirty="0">
                <a:latin typeface="Daytona" panose="020B0604030500040204" pitchFamily="34" charset="0"/>
              </a:rPr>
              <a:t>Vi ger alla som vill möjlighet att engagera sig och utvecklas</a:t>
            </a:r>
            <a:br>
              <a:rPr lang="sv-SE" sz="3100" dirty="0">
                <a:latin typeface="Daytona" panose="020B0604030500040204" pitchFamily="34" charset="0"/>
              </a:rPr>
            </a:br>
            <a:br>
              <a:rPr lang="sv-SE" sz="3100" dirty="0">
                <a:latin typeface="Daytona" panose="020B0604030500040204" pitchFamily="34" charset="0"/>
              </a:rPr>
            </a:br>
            <a:r>
              <a:rPr lang="sv-SE" sz="3100" dirty="0">
                <a:latin typeface="Daytona" panose="020B0604030500040204" pitchFamily="34" charset="0"/>
              </a:rPr>
              <a:t>Vi är en förening i ständig utveckling</a:t>
            </a:r>
            <a:br>
              <a:rPr lang="sv-SE" sz="3100" dirty="0">
                <a:latin typeface="Daytona" panose="020B0604030500040204" pitchFamily="34" charset="0"/>
              </a:rPr>
            </a:br>
            <a:br>
              <a:rPr lang="sv-SE" sz="3100" dirty="0">
                <a:latin typeface="Daytona" panose="020B0604030500040204" pitchFamily="34" charset="0"/>
              </a:rPr>
            </a:br>
            <a:r>
              <a:rPr lang="sv-SE" sz="3100" dirty="0">
                <a:latin typeface="Daytona" panose="020B0604030500040204" pitchFamily="34" charset="0"/>
              </a:rPr>
              <a:t>Vår gemenskap, glädje och möjlighet till utveckling gör </a:t>
            </a:r>
            <a:br>
              <a:rPr lang="sv-SE" sz="3100" dirty="0">
                <a:latin typeface="Daytona" panose="020B0604030500040204" pitchFamily="34" charset="0"/>
              </a:rPr>
            </a:br>
            <a:r>
              <a:rPr lang="sv-SE" sz="3100" dirty="0">
                <a:latin typeface="Daytona" panose="020B0604030500040204" pitchFamily="34" charset="0"/>
              </a:rPr>
              <a:t>att både utövare och ledare väljer att stanna länge</a:t>
            </a:r>
            <a:endParaRPr lang="sv-SE" dirty="0"/>
          </a:p>
        </p:txBody>
      </p:sp>
      <p:sp>
        <p:nvSpPr>
          <p:cNvPr id="8" name="textruta 7">
            <a:extLst>
              <a:ext uri="{FF2B5EF4-FFF2-40B4-BE49-F238E27FC236}">
                <a16:creationId xmlns:a16="http://schemas.microsoft.com/office/drawing/2014/main" id="{34C77908-3A8D-455E-8992-7FC077D21B7D}"/>
              </a:ext>
            </a:extLst>
          </p:cNvPr>
          <p:cNvSpPr txBox="1"/>
          <p:nvPr/>
        </p:nvSpPr>
        <p:spPr>
          <a:xfrm>
            <a:off x="262080" y="3961673"/>
            <a:ext cx="4726577" cy="2031325"/>
          </a:xfrm>
          <a:prstGeom prst="rect">
            <a:avLst/>
          </a:prstGeom>
          <a:noFill/>
        </p:spPr>
        <p:txBody>
          <a:bodyPr wrap="square">
            <a:spAutoFit/>
          </a:bodyPr>
          <a:lstStyle/>
          <a:p>
            <a:pPr algn="ctr"/>
            <a:r>
              <a:rPr lang="sv-SE" b="1" dirty="0">
                <a:latin typeface="Daytona" panose="020B0604030500040204" pitchFamily="34" charset="0"/>
              </a:rPr>
              <a:t>Verksamhetsidé</a:t>
            </a:r>
            <a:endParaRPr lang="sv-SE" sz="1200" b="1" dirty="0">
              <a:latin typeface="Daytona" panose="020B0604030500040204" pitchFamily="34" charset="0"/>
            </a:endParaRPr>
          </a:p>
          <a:p>
            <a:pPr algn="ctr"/>
            <a:r>
              <a:rPr lang="sv-SE" sz="1200" b="1" dirty="0">
                <a:latin typeface="Daytona" panose="020B0604030500040204" pitchFamily="34" charset="0"/>
              </a:rPr>
              <a:t>Sandåkerns SK – idrottsföreningen för dig!</a:t>
            </a:r>
            <a:br>
              <a:rPr lang="sv-SE" sz="1200" dirty="0">
                <a:latin typeface="Daytona" panose="020B0604030500040204" pitchFamily="34" charset="0"/>
              </a:rPr>
            </a:br>
            <a:endParaRPr lang="sv-SE" sz="1200" dirty="0">
              <a:latin typeface="Daytona" panose="020B0604030500040204" pitchFamily="34" charset="0"/>
            </a:endParaRPr>
          </a:p>
          <a:p>
            <a:pPr algn="ctr"/>
            <a:r>
              <a:rPr lang="sv-SE" sz="1200" dirty="0">
                <a:latin typeface="Daytona" panose="020B0604030500040204" pitchFamily="34" charset="0"/>
              </a:rPr>
              <a:t>Sandåkerns SK ska erbjuda en verksamhet i din närhet </a:t>
            </a:r>
            <a:br>
              <a:rPr lang="sv-SE" sz="1200" dirty="0">
                <a:latin typeface="Daytona" panose="020B0604030500040204" pitchFamily="34" charset="0"/>
              </a:rPr>
            </a:br>
            <a:r>
              <a:rPr lang="sv-SE" sz="1200" dirty="0">
                <a:latin typeface="Daytona" panose="020B0604030500040204" pitchFamily="34" charset="0"/>
              </a:rPr>
              <a:t>som stimulerar till ett livslångt idrottande.</a:t>
            </a:r>
          </a:p>
          <a:p>
            <a:pPr algn="ctr"/>
            <a:endParaRPr lang="sv-SE" sz="1200" dirty="0">
              <a:latin typeface="Daytona" panose="020B0604030500040204" pitchFamily="34" charset="0"/>
            </a:endParaRPr>
          </a:p>
          <a:p>
            <a:pPr algn="ctr"/>
            <a:r>
              <a:rPr lang="sv-SE" sz="1200" dirty="0">
                <a:latin typeface="Daytona" panose="020B0604030500040204" pitchFamily="34" charset="0"/>
              </a:rPr>
              <a:t>Vi ska kännetecknas som föreningen där alla mår bra och har roligt tillsammans. Föreningen ska bygga på ett medlemskap präglat av delaktighet, engagemang och personlig utveckling! </a:t>
            </a:r>
          </a:p>
        </p:txBody>
      </p:sp>
      <p:grpSp>
        <p:nvGrpSpPr>
          <p:cNvPr id="21" name="Grupp 20">
            <a:extLst>
              <a:ext uri="{FF2B5EF4-FFF2-40B4-BE49-F238E27FC236}">
                <a16:creationId xmlns:a16="http://schemas.microsoft.com/office/drawing/2014/main" id="{74CAEEC4-0E9A-4F4E-B507-12860F6F09AE}"/>
              </a:ext>
            </a:extLst>
          </p:cNvPr>
          <p:cNvGrpSpPr/>
          <p:nvPr/>
        </p:nvGrpSpPr>
        <p:grpSpPr>
          <a:xfrm>
            <a:off x="5211351" y="1297583"/>
            <a:ext cx="7119991" cy="5245625"/>
            <a:chOff x="5124262" y="1079863"/>
            <a:chExt cx="7119991" cy="5245625"/>
          </a:xfrm>
        </p:grpSpPr>
        <p:sp>
          <p:nvSpPr>
            <p:cNvPr id="12" name="Platshållare för innehåll 2">
              <a:extLst>
                <a:ext uri="{FF2B5EF4-FFF2-40B4-BE49-F238E27FC236}">
                  <a16:creationId xmlns:a16="http://schemas.microsoft.com/office/drawing/2014/main" id="{1DA7FBF1-A517-45C7-86DD-65E8AF7D4218}"/>
                </a:ext>
              </a:extLst>
            </p:cNvPr>
            <p:cNvSpPr txBox="1">
              <a:spLocks/>
            </p:cNvSpPr>
            <p:nvPr/>
          </p:nvSpPr>
          <p:spPr>
            <a:xfrm>
              <a:off x="5124262" y="1079863"/>
              <a:ext cx="6963229" cy="52456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Font typeface="Arial" panose="020B0604020202020204" pitchFamily="34" charset="0"/>
                <a:buNone/>
              </a:pPr>
              <a:r>
                <a:rPr lang="sv-SE" sz="1800" b="1" dirty="0">
                  <a:solidFill>
                    <a:schemeClr val="bg1"/>
                  </a:solidFill>
                  <a:latin typeface="Daytona" panose="020B0604030500040204" pitchFamily="34" charset="0"/>
                </a:rPr>
                <a:t>Värdegrund</a:t>
              </a:r>
              <a:br>
                <a:rPr lang="sv-SE" sz="3100" b="1" dirty="0">
                  <a:solidFill>
                    <a:schemeClr val="bg1"/>
                  </a:solidFill>
                  <a:latin typeface="Daytona" panose="020B0604030500040204" pitchFamily="34" charset="0"/>
                </a:rPr>
              </a:br>
              <a:r>
                <a:rPr lang="sv-SE" sz="1200" b="1" dirty="0">
                  <a:solidFill>
                    <a:schemeClr val="bg1"/>
                  </a:solidFill>
                  <a:latin typeface="Daytona" panose="020B0604030500040204" pitchFamily="34" charset="0"/>
                </a:rPr>
                <a:t>Genom glädje och engagemang formar vi tillsammans vår förening</a:t>
              </a:r>
              <a:br>
                <a:rPr lang="sv-SE" sz="1200" dirty="0">
                  <a:solidFill>
                    <a:schemeClr val="bg1"/>
                  </a:solidFill>
                  <a:latin typeface="Daytona" panose="020B0604030500040204" pitchFamily="34" charset="0"/>
                </a:rPr>
              </a:br>
              <a:br>
                <a:rPr lang="sv-SE" sz="1200" dirty="0">
                  <a:solidFill>
                    <a:schemeClr val="bg1"/>
                  </a:solidFill>
                  <a:latin typeface="Daytona" panose="020B0604030500040204" pitchFamily="34" charset="0"/>
                </a:rPr>
              </a:br>
              <a:r>
                <a:rPr lang="sv-SE" sz="1200" dirty="0">
                  <a:solidFill>
                    <a:schemeClr val="bg1"/>
                  </a:solidFill>
                  <a:latin typeface="Daytona" panose="020B0604030500040204" pitchFamily="34" charset="0"/>
                </a:rPr>
                <a:t>Vår värdegrund beskriver föreningens förhållningssätt och rättesnören. </a:t>
              </a:r>
              <a:br>
                <a:rPr lang="sv-SE" sz="1200" dirty="0">
                  <a:solidFill>
                    <a:schemeClr val="bg1"/>
                  </a:solidFill>
                  <a:latin typeface="Daytona" panose="020B0604030500040204" pitchFamily="34" charset="0"/>
                </a:rPr>
              </a:br>
              <a:r>
                <a:rPr lang="sv-SE" sz="1200" dirty="0">
                  <a:solidFill>
                    <a:schemeClr val="bg1"/>
                  </a:solidFill>
                  <a:latin typeface="Daytona" panose="020B0604030500040204" pitchFamily="34" charset="0"/>
                </a:rPr>
                <a:t>Vi beskriver vår värdegrund genom tre ledstjärnor och hur vi förhåller </a:t>
              </a:r>
              <a:br>
                <a:rPr lang="sv-SE" sz="1200" dirty="0">
                  <a:solidFill>
                    <a:schemeClr val="bg1"/>
                  </a:solidFill>
                  <a:latin typeface="Daytona" panose="020B0604030500040204" pitchFamily="34" charset="0"/>
                </a:rPr>
              </a:br>
              <a:r>
                <a:rPr lang="sv-SE" sz="1200" dirty="0">
                  <a:solidFill>
                    <a:schemeClr val="bg1"/>
                  </a:solidFill>
                  <a:latin typeface="Daytona" panose="020B0604030500040204" pitchFamily="34" charset="0"/>
                </a:rPr>
                <a:t>oss till dom i det vi gör i vår verksamhet.</a:t>
              </a:r>
            </a:p>
            <a:p>
              <a:pPr marL="0" indent="0">
                <a:lnSpc>
                  <a:spcPct val="120000"/>
                </a:lnSpc>
                <a:buFont typeface="Arial" panose="020B0604020202020204" pitchFamily="34" charset="0"/>
                <a:buNone/>
                <a:tabLst>
                  <a:tab pos="1074738" algn="l"/>
                  <a:tab pos="3857625" algn="l"/>
                </a:tabLst>
              </a:pPr>
              <a:r>
                <a:rPr lang="sv-SE" sz="1200" b="1" dirty="0">
                  <a:solidFill>
                    <a:schemeClr val="bg1"/>
                  </a:solidFill>
                  <a:latin typeface="Daytona" panose="020B0604030500040204" pitchFamily="34" charset="0"/>
                </a:rPr>
                <a:t>Ledstjärna	Innebär för oss att…	Vi visar detta genom att…</a:t>
              </a:r>
            </a:p>
            <a:p>
              <a:pPr marL="0" indent="0">
                <a:lnSpc>
                  <a:spcPct val="120000"/>
                </a:lnSpc>
                <a:buFont typeface="Arial" panose="020B0604020202020204" pitchFamily="34" charset="0"/>
                <a:buNone/>
                <a:tabLst>
                  <a:tab pos="1074738" algn="l"/>
                  <a:tab pos="3857625" algn="l"/>
                </a:tabLst>
              </a:pPr>
              <a:r>
                <a:rPr lang="sv-SE" sz="1000" b="1" dirty="0">
                  <a:solidFill>
                    <a:schemeClr val="bg1"/>
                  </a:solidFill>
                  <a:latin typeface="Daytona" panose="020B0604030500040204" pitchFamily="34" charset="0"/>
                </a:rPr>
                <a:t>Glädje</a:t>
              </a:r>
              <a:r>
                <a:rPr lang="sv-SE" sz="1000" dirty="0">
                  <a:solidFill>
                    <a:schemeClr val="bg1"/>
                  </a:solidFill>
                  <a:latin typeface="Daytona" panose="020B0604030500040204" pitchFamily="34" charset="0"/>
                </a:rPr>
                <a:t>	</a:t>
              </a:r>
              <a:r>
                <a:rPr lang="sv-SE" sz="1000" b="0" i="0" dirty="0">
                  <a:solidFill>
                    <a:schemeClr val="bg1"/>
                  </a:solidFill>
                  <a:effectLst/>
                  <a:latin typeface="Daytona" panose="020B0604030500040204" pitchFamily="34" charset="0"/>
                </a:rPr>
                <a:t>Vi ska verka för att alla i föreningen</a:t>
              </a:r>
              <a:br>
                <a:rPr lang="sv-SE" sz="1000" dirty="0">
                  <a:solidFill>
                    <a:schemeClr val="bg1"/>
                  </a:solidFill>
                  <a:latin typeface="Daytona" panose="020B0604030500040204" pitchFamily="34" charset="0"/>
                </a:rPr>
              </a:br>
              <a:r>
                <a:rPr lang="sv-SE" sz="1000" dirty="0">
                  <a:solidFill>
                    <a:schemeClr val="bg1"/>
                  </a:solidFill>
                  <a:latin typeface="Daytona" panose="020B0604030500040204" pitchFamily="34" charset="0"/>
                </a:rPr>
                <a:t>	ska ha roligt i det vi gör.</a:t>
              </a:r>
            </a:p>
            <a:p>
              <a:pPr marL="0" indent="0">
                <a:lnSpc>
                  <a:spcPct val="120000"/>
                </a:lnSpc>
                <a:buFont typeface="Arial" panose="020B0604020202020204" pitchFamily="34" charset="0"/>
                <a:buNone/>
                <a:tabLst>
                  <a:tab pos="1074738" algn="l"/>
                  <a:tab pos="3857625" algn="l"/>
                </a:tabLst>
              </a:pPr>
              <a:r>
                <a:rPr lang="sv-SE" sz="1000" dirty="0">
                  <a:solidFill>
                    <a:schemeClr val="bg1"/>
                  </a:solidFill>
                  <a:latin typeface="Daytona" panose="020B0604030500040204" pitchFamily="34" charset="0"/>
                </a:rPr>
                <a:t>	Vi ska verka för att alla får utvecklas </a:t>
              </a:r>
              <a:br>
                <a:rPr lang="sv-SE" sz="1000" dirty="0">
                  <a:solidFill>
                    <a:schemeClr val="bg1"/>
                  </a:solidFill>
                  <a:latin typeface="Daytona" panose="020B0604030500040204" pitchFamily="34" charset="0"/>
                </a:rPr>
              </a:br>
              <a:r>
                <a:rPr lang="sv-SE" sz="1000" dirty="0">
                  <a:solidFill>
                    <a:schemeClr val="bg1"/>
                  </a:solidFill>
                  <a:latin typeface="Daytona" panose="020B0604030500040204" pitchFamily="34" charset="0"/>
                </a:rPr>
                <a:t>	såväl personligt som idrottsligt.</a:t>
              </a:r>
            </a:p>
            <a:p>
              <a:pPr marL="0" indent="0">
                <a:lnSpc>
                  <a:spcPct val="120000"/>
                </a:lnSpc>
                <a:buFont typeface="Arial" panose="020B0604020202020204" pitchFamily="34" charset="0"/>
                <a:buNone/>
                <a:tabLst>
                  <a:tab pos="1074738" algn="l"/>
                  <a:tab pos="3857625" algn="l"/>
                </a:tabLst>
              </a:pPr>
              <a:r>
                <a:rPr lang="sv-SE" sz="1000" b="1" dirty="0">
                  <a:solidFill>
                    <a:schemeClr val="bg1"/>
                  </a:solidFill>
                  <a:latin typeface="Daytona" panose="020B0604030500040204" pitchFamily="34" charset="0"/>
                </a:rPr>
                <a:t>Engagemang	</a:t>
              </a:r>
              <a:r>
                <a:rPr lang="sv-SE" sz="1000" dirty="0">
                  <a:solidFill>
                    <a:schemeClr val="bg1"/>
                  </a:solidFill>
                  <a:latin typeface="Daytona" panose="020B0604030500040204" pitchFamily="34" charset="0"/>
                </a:rPr>
                <a:t>Vi tar ansvar för föreningens uppgifter.</a:t>
              </a:r>
            </a:p>
            <a:p>
              <a:pPr marL="0" indent="0">
                <a:lnSpc>
                  <a:spcPct val="120000"/>
                </a:lnSpc>
                <a:buFont typeface="Arial" panose="020B0604020202020204" pitchFamily="34" charset="0"/>
                <a:buNone/>
                <a:tabLst>
                  <a:tab pos="1074738" algn="l"/>
                  <a:tab pos="3857625" algn="l"/>
                </a:tabLst>
              </a:pPr>
              <a:r>
                <a:rPr lang="sv-SE" sz="1000" dirty="0">
                  <a:solidFill>
                    <a:schemeClr val="bg1"/>
                  </a:solidFill>
                  <a:latin typeface="Daytona" panose="020B0604030500040204" pitchFamily="34" charset="0"/>
                </a:rPr>
                <a:t>	Vi är med vår närvaro en kraft i det</a:t>
              </a:r>
              <a:br>
                <a:rPr lang="sv-SE" sz="1000" dirty="0">
                  <a:solidFill>
                    <a:schemeClr val="bg1"/>
                  </a:solidFill>
                  <a:latin typeface="Daytona" panose="020B0604030500040204" pitchFamily="34" charset="0"/>
                </a:rPr>
              </a:br>
              <a:r>
                <a:rPr lang="sv-SE" sz="1000" dirty="0">
                  <a:solidFill>
                    <a:schemeClr val="bg1"/>
                  </a:solidFill>
                  <a:latin typeface="Daytona" panose="020B0604030500040204" pitchFamily="34" charset="0"/>
                </a:rPr>
                <a:t>	lokala samhällets utveckling.</a:t>
              </a:r>
            </a:p>
            <a:p>
              <a:pPr marL="0" indent="0">
                <a:lnSpc>
                  <a:spcPct val="120000"/>
                </a:lnSpc>
                <a:buFont typeface="Arial" panose="020B0604020202020204" pitchFamily="34" charset="0"/>
                <a:buNone/>
                <a:tabLst>
                  <a:tab pos="1074738" algn="l"/>
                  <a:tab pos="3857625" algn="l"/>
                </a:tabLst>
              </a:pPr>
              <a:r>
                <a:rPr lang="sv-SE" sz="1000" b="1" dirty="0">
                  <a:solidFill>
                    <a:schemeClr val="bg1"/>
                  </a:solidFill>
                  <a:latin typeface="Daytona" panose="020B0604030500040204" pitchFamily="34" charset="0"/>
                </a:rPr>
                <a:t>Tillsammans	</a:t>
              </a:r>
              <a:r>
                <a:rPr lang="sv-SE" sz="1000" dirty="0">
                  <a:solidFill>
                    <a:schemeClr val="bg1"/>
                  </a:solidFill>
                  <a:latin typeface="Daytona" panose="020B0604030500040204" pitchFamily="34" charset="0"/>
                </a:rPr>
                <a:t>Vi välkomnar alla och verkar för en</a:t>
              </a:r>
              <a:br>
                <a:rPr lang="sv-SE" sz="1000" dirty="0">
                  <a:solidFill>
                    <a:schemeClr val="bg1"/>
                  </a:solidFill>
                  <a:latin typeface="Daytona" panose="020B0604030500040204" pitchFamily="34" charset="0"/>
                </a:rPr>
              </a:br>
              <a:r>
                <a:rPr lang="sv-SE" sz="1000" dirty="0">
                  <a:solidFill>
                    <a:schemeClr val="bg1"/>
                  </a:solidFill>
                  <a:latin typeface="Daytona" panose="020B0604030500040204" pitchFamily="34" charset="0"/>
                </a:rPr>
                <a:t>	känsla av delaktighet och tillhörighet.</a:t>
              </a:r>
            </a:p>
            <a:p>
              <a:pPr marL="0" indent="0">
                <a:lnSpc>
                  <a:spcPct val="120000"/>
                </a:lnSpc>
                <a:buFont typeface="Arial" panose="020B0604020202020204" pitchFamily="34" charset="0"/>
                <a:buNone/>
                <a:tabLst>
                  <a:tab pos="1074738" algn="l"/>
                  <a:tab pos="3857625" algn="l"/>
                </a:tabLst>
              </a:pPr>
              <a:r>
                <a:rPr lang="sv-SE" sz="1000" dirty="0">
                  <a:solidFill>
                    <a:schemeClr val="bg1"/>
                  </a:solidFill>
                  <a:latin typeface="Daytona" panose="020B0604030500040204" pitchFamily="34" charset="0"/>
                </a:rPr>
                <a:t>	Vi ska visa hänsyn och respekt till</a:t>
              </a:r>
              <a:br>
                <a:rPr lang="sv-SE" sz="1000" dirty="0">
                  <a:solidFill>
                    <a:schemeClr val="bg1"/>
                  </a:solidFill>
                  <a:latin typeface="Daytona" panose="020B0604030500040204" pitchFamily="34" charset="0"/>
                </a:rPr>
              </a:br>
              <a:r>
                <a:rPr lang="sv-SE" sz="1000" dirty="0">
                  <a:solidFill>
                    <a:schemeClr val="bg1"/>
                  </a:solidFill>
                  <a:latin typeface="Daytona" panose="020B0604030500040204" pitchFamily="34" charset="0"/>
                </a:rPr>
                <a:t>	varandras olikheter.</a:t>
              </a:r>
            </a:p>
          </p:txBody>
        </p:sp>
        <p:sp>
          <p:nvSpPr>
            <p:cNvPr id="20" name="textruta 19">
              <a:extLst>
                <a:ext uri="{FF2B5EF4-FFF2-40B4-BE49-F238E27FC236}">
                  <a16:creationId xmlns:a16="http://schemas.microsoft.com/office/drawing/2014/main" id="{0D7740C8-F740-4F5A-BB55-B2AD3BA3A012}"/>
                </a:ext>
              </a:extLst>
            </p:cNvPr>
            <p:cNvSpPr txBox="1"/>
            <p:nvPr/>
          </p:nvSpPr>
          <p:spPr>
            <a:xfrm>
              <a:off x="8978538" y="2972729"/>
              <a:ext cx="3265715" cy="2985433"/>
            </a:xfrm>
            <a:prstGeom prst="rect">
              <a:avLst/>
            </a:prstGeom>
            <a:noFill/>
          </p:spPr>
          <p:txBody>
            <a:bodyPr wrap="square">
              <a:spAutoFit/>
            </a:bodyPr>
            <a:lstStyle/>
            <a:p>
              <a:pPr>
                <a:lnSpc>
                  <a:spcPct val="120000"/>
                </a:lnSpc>
                <a:spcBef>
                  <a:spcPts val="1000"/>
                </a:spcBef>
              </a:pPr>
              <a:r>
                <a:rPr lang="sv-SE" sz="1000" dirty="0">
                  <a:solidFill>
                    <a:schemeClr val="bg1"/>
                  </a:solidFill>
                  <a:latin typeface="Daytona" panose="020B0604030500040204" pitchFamily="34" charset="0"/>
                </a:rPr>
                <a:t>…erbjuda en tillåtande, lustfylld </a:t>
              </a:r>
              <a:br>
                <a:rPr lang="sv-SE" sz="1000" dirty="0">
                  <a:solidFill>
                    <a:schemeClr val="bg1"/>
                  </a:solidFill>
                  <a:latin typeface="Daytona" panose="020B0604030500040204" pitchFamily="34" charset="0"/>
                </a:rPr>
              </a:br>
              <a:r>
                <a:rPr lang="sv-SE" sz="1000" dirty="0">
                  <a:solidFill>
                    <a:schemeClr val="bg1"/>
                  </a:solidFill>
                  <a:latin typeface="Daytona" panose="020B0604030500040204" pitchFamily="34" charset="0"/>
                </a:rPr>
                <a:t>och utmanande miljö.</a:t>
              </a:r>
            </a:p>
            <a:p>
              <a:pPr>
                <a:lnSpc>
                  <a:spcPct val="120000"/>
                </a:lnSpc>
                <a:spcBef>
                  <a:spcPts val="1000"/>
                </a:spcBef>
              </a:pPr>
              <a:r>
                <a:rPr lang="sv-SE" sz="1000" dirty="0">
                  <a:solidFill>
                    <a:schemeClr val="bg1"/>
                  </a:solidFill>
                  <a:latin typeface="Daytona" panose="020B0604030500040204" pitchFamily="34" charset="0"/>
                </a:rPr>
                <a:t>…genomföra relevanta utbildningar.</a:t>
              </a:r>
            </a:p>
            <a:p>
              <a:pPr>
                <a:lnSpc>
                  <a:spcPct val="120000"/>
                </a:lnSpc>
                <a:spcBef>
                  <a:spcPts val="1000"/>
                </a:spcBef>
              </a:pPr>
              <a:br>
                <a:rPr lang="sv-SE" sz="1000" dirty="0">
                  <a:solidFill>
                    <a:schemeClr val="bg1"/>
                  </a:solidFill>
                  <a:latin typeface="Daytona" panose="020B0604030500040204" pitchFamily="34" charset="0"/>
                </a:rPr>
              </a:br>
              <a:r>
                <a:rPr lang="sv-SE" sz="1000" dirty="0">
                  <a:solidFill>
                    <a:schemeClr val="bg1"/>
                  </a:solidFill>
                  <a:latin typeface="Daytona" panose="020B0604030500040204" pitchFamily="34" charset="0"/>
                </a:rPr>
                <a:t>…vara väl förberedd och passionerat</a:t>
              </a:r>
            </a:p>
            <a:p>
              <a:pPr>
                <a:lnSpc>
                  <a:spcPct val="120000"/>
                </a:lnSpc>
                <a:spcBef>
                  <a:spcPts val="1000"/>
                </a:spcBef>
              </a:pPr>
              <a:r>
                <a:rPr lang="sv-SE" sz="1000" dirty="0">
                  <a:solidFill>
                    <a:schemeClr val="bg1"/>
                  </a:solidFill>
                  <a:latin typeface="Daytona" panose="020B0604030500040204" pitchFamily="34" charset="0"/>
                </a:rPr>
                <a:t>…vara öppen för samarbete</a:t>
              </a:r>
              <a:br>
                <a:rPr lang="sv-SE" sz="1000" dirty="0">
                  <a:solidFill>
                    <a:schemeClr val="bg1"/>
                  </a:solidFill>
                  <a:latin typeface="Daytona" panose="020B0604030500040204" pitchFamily="34" charset="0"/>
                </a:rPr>
              </a:br>
              <a:endParaRPr lang="sv-SE" sz="1000" dirty="0">
                <a:solidFill>
                  <a:schemeClr val="bg1"/>
                </a:solidFill>
                <a:latin typeface="Daytona" panose="020B0604030500040204" pitchFamily="34" charset="0"/>
              </a:endParaRPr>
            </a:p>
            <a:p>
              <a:pPr>
                <a:lnSpc>
                  <a:spcPct val="120000"/>
                </a:lnSpc>
                <a:spcBef>
                  <a:spcPts val="1000"/>
                </a:spcBef>
              </a:pPr>
              <a:r>
                <a:rPr lang="sv-SE" sz="1000" dirty="0">
                  <a:solidFill>
                    <a:schemeClr val="bg1"/>
                  </a:solidFill>
                  <a:latin typeface="Daytona" panose="020B0604030500040204" pitchFamily="34" charset="0"/>
                </a:rPr>
                <a:t>…vi bär klubbens färger med stolthet</a:t>
              </a:r>
            </a:p>
            <a:p>
              <a:pPr>
                <a:lnSpc>
                  <a:spcPct val="120000"/>
                </a:lnSpc>
                <a:spcBef>
                  <a:spcPts val="1000"/>
                </a:spcBef>
              </a:pPr>
              <a:r>
                <a:rPr lang="sv-SE" sz="1000" dirty="0">
                  <a:solidFill>
                    <a:schemeClr val="bg1"/>
                  </a:solidFill>
                  <a:latin typeface="Daytona" panose="020B0604030500040204" pitchFamily="34" charset="0"/>
                </a:rPr>
                <a:t>…i alla lägen var en schysst kamrat.</a:t>
              </a:r>
            </a:p>
            <a:p>
              <a:pPr>
                <a:lnSpc>
                  <a:spcPct val="120000"/>
                </a:lnSpc>
                <a:spcBef>
                  <a:spcPts val="1000"/>
                </a:spcBef>
              </a:pPr>
              <a:endParaRPr lang="sv-SE" sz="1000" dirty="0">
                <a:solidFill>
                  <a:schemeClr val="bg1"/>
                </a:solidFill>
                <a:latin typeface="Daytona" panose="020B0604030500040204" pitchFamily="34" charset="0"/>
              </a:endParaRPr>
            </a:p>
            <a:p>
              <a:endParaRPr lang="sv-SE" dirty="0"/>
            </a:p>
          </p:txBody>
        </p:sp>
      </p:grpSp>
      <p:pic>
        <p:nvPicPr>
          <p:cNvPr id="10" name="Bildobjekt 9" descr="../../Logor/%20SandåkernsSK_transparentBG.png">
            <a:extLst>
              <a:ext uri="{FF2B5EF4-FFF2-40B4-BE49-F238E27FC236}">
                <a16:creationId xmlns:a16="http://schemas.microsoft.com/office/drawing/2014/main" id="{60570830-D39C-4054-B4EA-820C3C35FD9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4638" y="248445"/>
            <a:ext cx="749562" cy="477837"/>
          </a:xfrm>
          <a:prstGeom prst="rect">
            <a:avLst/>
          </a:prstGeom>
          <a:noFill/>
          <a:ln>
            <a:noFill/>
          </a:ln>
        </p:spPr>
      </p:pic>
    </p:spTree>
    <p:extLst>
      <p:ext uri="{BB962C8B-B14F-4D97-AF65-F5344CB8AC3E}">
        <p14:creationId xmlns:p14="http://schemas.microsoft.com/office/powerpoint/2010/main" val="3328740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B24ECD6D-EF63-4E16-84F8-79C3A5662D37}"/>
              </a:ext>
            </a:extLst>
          </p:cNvPr>
          <p:cNvSpPr>
            <a:spLocks noGrp="1"/>
          </p:cNvSpPr>
          <p:nvPr>
            <p:ph type="title"/>
          </p:nvPr>
        </p:nvSpPr>
        <p:spPr>
          <a:xfrm>
            <a:off x="333103" y="255588"/>
            <a:ext cx="10515600" cy="824275"/>
          </a:xfrm>
        </p:spPr>
        <p:txBody>
          <a:bodyPr>
            <a:normAutofit/>
          </a:bodyPr>
          <a:lstStyle/>
          <a:p>
            <a:pPr eaLnBrk="1" hangingPunct="1"/>
            <a:r>
              <a:rPr lang="sv-SE" altLang="sv-SE" sz="3600" b="1" dirty="0">
                <a:latin typeface="Daytona" panose="020B0604030500040204" pitchFamily="34" charset="0"/>
              </a:rPr>
              <a:t>Organisation - förening</a:t>
            </a:r>
          </a:p>
        </p:txBody>
      </p:sp>
      <p:sp>
        <p:nvSpPr>
          <p:cNvPr id="7" name="Platshållare för innehåll 2">
            <a:extLst>
              <a:ext uri="{FF2B5EF4-FFF2-40B4-BE49-F238E27FC236}">
                <a16:creationId xmlns:a16="http://schemas.microsoft.com/office/drawing/2014/main" id="{0EEA1EC0-8D1F-4CBD-9F40-2ED1C101C093}"/>
              </a:ext>
            </a:extLst>
          </p:cNvPr>
          <p:cNvSpPr>
            <a:spLocks noGrp="1"/>
          </p:cNvSpPr>
          <p:nvPr>
            <p:ph idx="1"/>
          </p:nvPr>
        </p:nvSpPr>
        <p:spPr>
          <a:xfrm>
            <a:off x="333103" y="1244621"/>
            <a:ext cx="4804954" cy="5349081"/>
          </a:xfrm>
        </p:spPr>
        <p:txBody>
          <a:bodyPr rtlCol="0">
            <a:normAutofit/>
          </a:bodyPr>
          <a:lstStyle/>
          <a:p>
            <a:pPr marL="0" indent="0">
              <a:lnSpc>
                <a:spcPct val="110000"/>
              </a:lnSpc>
              <a:buNone/>
            </a:pPr>
            <a:r>
              <a:rPr lang="sv-SE" altLang="sv-SE" sz="1800" b="1" dirty="0">
                <a:latin typeface="Daytona" panose="020B0604030500040204" pitchFamily="34" charset="0"/>
              </a:rPr>
              <a:t>Kansli:</a:t>
            </a:r>
            <a:br>
              <a:rPr lang="sv-SE" altLang="sv-SE" sz="1800" dirty="0">
                <a:latin typeface="Daytona" panose="020B0604030500040204" pitchFamily="34" charset="0"/>
              </a:rPr>
            </a:br>
            <a:r>
              <a:rPr lang="sv-SE" altLang="sv-SE" sz="1800" dirty="0">
                <a:latin typeface="Daytona" panose="020B0604030500040204" pitchFamily="34" charset="0"/>
              </a:rPr>
              <a:t>Alexander, </a:t>
            </a:r>
            <a:r>
              <a:rPr lang="sv-SE" altLang="sv-SE" sz="1800" i="1" dirty="0">
                <a:latin typeface="Daytona" panose="020B0604030500040204" pitchFamily="34" charset="0"/>
              </a:rPr>
              <a:t>kansliansvarig</a:t>
            </a:r>
            <a:br>
              <a:rPr lang="sv-SE" altLang="sv-SE" sz="1800" dirty="0">
                <a:latin typeface="Daytona" panose="020B0604030500040204" pitchFamily="34" charset="0"/>
              </a:rPr>
            </a:br>
            <a:r>
              <a:rPr lang="sv-SE" altLang="sv-SE" sz="1800" dirty="0">
                <a:latin typeface="Daytona" panose="020B0604030500040204" pitchFamily="34" charset="0"/>
              </a:rPr>
              <a:t>Andreas, </a:t>
            </a:r>
            <a:r>
              <a:rPr lang="sv-SE" altLang="sv-SE" sz="1800" i="1" dirty="0">
                <a:latin typeface="Daytona" panose="020B0604030500040204" pitchFamily="34" charset="0"/>
              </a:rPr>
              <a:t>barn- och ungdomsutvecklare</a:t>
            </a:r>
            <a:br>
              <a:rPr lang="sv-SE" altLang="sv-SE" sz="1800" dirty="0">
                <a:latin typeface="Daytona" panose="020B0604030500040204" pitchFamily="34" charset="0"/>
              </a:rPr>
            </a:br>
            <a:r>
              <a:rPr lang="sv-SE" altLang="sv-SE" sz="1800" dirty="0">
                <a:latin typeface="Daytona" panose="020B0604030500040204" pitchFamily="34" charset="0"/>
              </a:rPr>
              <a:t>Leif, </a:t>
            </a:r>
            <a:r>
              <a:rPr lang="sv-SE" altLang="sv-SE" sz="1800" i="1" dirty="0">
                <a:latin typeface="Daytona" panose="020B0604030500040204" pitchFamily="34" charset="0"/>
              </a:rPr>
              <a:t>vaktmästare</a:t>
            </a:r>
            <a:br>
              <a:rPr lang="sv-SE" altLang="sv-SE" sz="1800" dirty="0">
                <a:latin typeface="Daytona" panose="020B0604030500040204" pitchFamily="34" charset="0"/>
              </a:rPr>
            </a:br>
            <a:endParaRPr lang="sv-SE" sz="1800" dirty="0">
              <a:latin typeface="Daytona" panose="020B0604030500040204" pitchFamily="34" charset="0"/>
            </a:endParaRPr>
          </a:p>
          <a:p>
            <a:pPr marL="0" indent="0" eaLnBrk="1" hangingPunct="1">
              <a:lnSpc>
                <a:spcPct val="110000"/>
              </a:lnSpc>
              <a:buFont typeface="Arial" panose="020B0604020202020204" pitchFamily="34" charset="0"/>
              <a:buNone/>
            </a:pPr>
            <a:r>
              <a:rPr lang="sv-SE" altLang="sv-SE" sz="1800" b="1" dirty="0">
                <a:latin typeface="Daytona" panose="020B0604030500040204" pitchFamily="34" charset="0"/>
              </a:rPr>
              <a:t>Föreningsstyrelse:</a:t>
            </a:r>
            <a:br>
              <a:rPr lang="sv-SE" altLang="sv-SE" sz="1800" dirty="0">
                <a:latin typeface="Daytona" panose="020B0604030500040204" pitchFamily="34" charset="0"/>
              </a:rPr>
            </a:br>
            <a:r>
              <a:rPr lang="sv-SE" altLang="sv-SE" sz="1800" dirty="0">
                <a:latin typeface="Daytona" panose="020B0604030500040204" pitchFamily="34" charset="0"/>
              </a:rPr>
              <a:t>Johanna Vilhelmsson, </a:t>
            </a:r>
            <a:r>
              <a:rPr lang="sv-SE" altLang="sv-SE" sz="1800" i="1" dirty="0">
                <a:latin typeface="Daytona" panose="020B0604030500040204" pitchFamily="34" charset="0"/>
              </a:rPr>
              <a:t>ordförande</a:t>
            </a:r>
            <a:br>
              <a:rPr lang="sv-SE" altLang="sv-SE" sz="1800" dirty="0">
                <a:latin typeface="Daytona" panose="020B0604030500040204" pitchFamily="34" charset="0"/>
              </a:rPr>
            </a:br>
            <a:r>
              <a:rPr lang="sv-SE" altLang="sv-SE" sz="1800" dirty="0">
                <a:latin typeface="Daytona" panose="020B0604030500040204" pitchFamily="34" charset="0"/>
              </a:rPr>
              <a:t>David Persson, </a:t>
            </a:r>
            <a:r>
              <a:rPr lang="sv-SE" altLang="sv-SE" sz="1800" i="1" dirty="0">
                <a:latin typeface="Daytona" panose="020B0604030500040204" pitchFamily="34" charset="0"/>
              </a:rPr>
              <a:t>kassör</a:t>
            </a:r>
            <a:br>
              <a:rPr lang="sv-SE" altLang="sv-SE" sz="1800" dirty="0">
                <a:latin typeface="Daytona" panose="020B0604030500040204" pitchFamily="34" charset="0"/>
              </a:rPr>
            </a:br>
            <a:r>
              <a:rPr lang="sv-SE" altLang="sv-SE" sz="1800" dirty="0">
                <a:latin typeface="Daytona" panose="020B0604030500040204" pitchFamily="34" charset="0"/>
              </a:rPr>
              <a:t>Evy Grad</a:t>
            </a:r>
            <a:br>
              <a:rPr lang="sv-SE" altLang="sv-SE" sz="1800" dirty="0">
                <a:latin typeface="Daytona" panose="020B0604030500040204" pitchFamily="34" charset="0"/>
              </a:rPr>
            </a:br>
            <a:r>
              <a:rPr lang="sv-SE" altLang="sv-SE" sz="1800" dirty="0">
                <a:latin typeface="Daytona" panose="020B0604030500040204" pitchFamily="34" charset="0"/>
              </a:rPr>
              <a:t>Jonas Edvardsson</a:t>
            </a:r>
            <a:br>
              <a:rPr lang="sv-SE" altLang="sv-SE" sz="1800" dirty="0">
                <a:latin typeface="Daytona" panose="020B0604030500040204" pitchFamily="34" charset="0"/>
              </a:rPr>
            </a:br>
            <a:r>
              <a:rPr lang="sv-SE" altLang="sv-SE" sz="1800" dirty="0">
                <a:latin typeface="Daytona" panose="020B0604030500040204" pitchFamily="34" charset="0"/>
              </a:rPr>
              <a:t>Heléne Andersson</a:t>
            </a:r>
            <a:br>
              <a:rPr lang="sv-SE" altLang="sv-SE" sz="1800" dirty="0">
                <a:latin typeface="Daytona" panose="020B0604030500040204" pitchFamily="34" charset="0"/>
              </a:rPr>
            </a:br>
            <a:r>
              <a:rPr lang="sv-SE" altLang="sv-SE" sz="1800" dirty="0">
                <a:latin typeface="Daytona" panose="020B0604030500040204" pitchFamily="34" charset="0"/>
              </a:rPr>
              <a:t>Mikael Garpebring </a:t>
            </a:r>
            <a:r>
              <a:rPr lang="sv-SE" altLang="sv-SE" sz="1800" i="1" dirty="0">
                <a:latin typeface="Daytona" panose="020B0604030500040204" pitchFamily="34" charset="0"/>
              </a:rPr>
              <a:t>(fotbollssektionen)</a:t>
            </a:r>
            <a:br>
              <a:rPr lang="sv-SE" altLang="sv-SE" sz="1800" dirty="0">
                <a:latin typeface="Daytona" panose="020B0604030500040204" pitchFamily="34" charset="0"/>
              </a:rPr>
            </a:br>
            <a:r>
              <a:rPr lang="sv-SE" altLang="sv-SE" sz="1800" dirty="0">
                <a:latin typeface="Daytona" panose="020B0604030500040204" pitchFamily="34" charset="0"/>
              </a:rPr>
              <a:t>Sara Johansson </a:t>
            </a:r>
            <a:r>
              <a:rPr lang="sv-SE" altLang="sv-SE" sz="1800" i="1" dirty="0">
                <a:latin typeface="Daytona" panose="020B0604030500040204" pitchFamily="34" charset="0"/>
              </a:rPr>
              <a:t>(innebandysektionen)</a:t>
            </a:r>
            <a:br>
              <a:rPr lang="sv-SE" altLang="sv-SE" sz="1800" dirty="0">
                <a:latin typeface="Daytona" panose="020B0604030500040204" pitchFamily="34" charset="0"/>
              </a:rPr>
            </a:br>
            <a:r>
              <a:rPr lang="sv-SE" altLang="sv-SE" sz="1800" dirty="0">
                <a:latin typeface="Daytona" panose="020B0604030500040204" pitchFamily="34" charset="0"/>
              </a:rPr>
              <a:t>Alexander </a:t>
            </a:r>
            <a:r>
              <a:rPr lang="sv-SE" altLang="sv-SE" sz="1800" i="1" dirty="0">
                <a:latin typeface="Daytona" panose="020B0604030500040204" pitchFamily="34" charset="0"/>
              </a:rPr>
              <a:t>(adjungerad från kansliet)</a:t>
            </a:r>
          </a:p>
        </p:txBody>
      </p:sp>
      <p:pic>
        <p:nvPicPr>
          <p:cNvPr id="8" name="Bildobjekt 7" descr="../../Logor/%20SandåkernsSK_transparentBG.png">
            <a:extLst>
              <a:ext uri="{FF2B5EF4-FFF2-40B4-BE49-F238E27FC236}">
                <a16:creationId xmlns:a16="http://schemas.microsoft.com/office/drawing/2014/main" id="{57794A8D-9137-4A7A-AEC5-630983BDF2C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4638" y="248445"/>
            <a:ext cx="749562" cy="477837"/>
          </a:xfrm>
          <a:prstGeom prst="rect">
            <a:avLst/>
          </a:prstGeom>
          <a:noFill/>
          <a:ln>
            <a:noFill/>
          </a:ln>
        </p:spPr>
      </p:pic>
      <p:sp>
        <p:nvSpPr>
          <p:cNvPr id="9" name="textruta 8">
            <a:extLst>
              <a:ext uri="{FF2B5EF4-FFF2-40B4-BE49-F238E27FC236}">
                <a16:creationId xmlns:a16="http://schemas.microsoft.com/office/drawing/2014/main" id="{28CB277A-E555-4818-94C9-792DAF5A55E0}"/>
              </a:ext>
            </a:extLst>
          </p:cNvPr>
          <p:cNvSpPr txBox="1"/>
          <p:nvPr/>
        </p:nvSpPr>
        <p:spPr>
          <a:xfrm>
            <a:off x="5728063" y="1244621"/>
            <a:ext cx="6096000" cy="3437095"/>
          </a:xfrm>
          <a:prstGeom prst="rect">
            <a:avLst/>
          </a:prstGeom>
          <a:noFill/>
        </p:spPr>
        <p:txBody>
          <a:bodyPr wrap="square">
            <a:spAutoFit/>
          </a:bodyPr>
          <a:lstStyle/>
          <a:p>
            <a:pPr marL="0" indent="0" eaLnBrk="1" hangingPunct="1">
              <a:lnSpc>
                <a:spcPct val="110000"/>
              </a:lnSpc>
              <a:buFont typeface="Arial" panose="020B0604020202020204" pitchFamily="34" charset="0"/>
              <a:buNone/>
            </a:pPr>
            <a:r>
              <a:rPr lang="sv-SE" altLang="sv-SE" sz="1800" b="1" dirty="0">
                <a:latin typeface="Daytona" panose="020B0604030500040204" pitchFamily="34" charset="0"/>
              </a:rPr>
              <a:t>Fotbollssektionen: </a:t>
            </a:r>
            <a:br>
              <a:rPr lang="sv-SE" altLang="sv-SE" sz="1800" dirty="0">
                <a:latin typeface="Daytona" panose="020B0604030500040204" pitchFamily="34" charset="0"/>
              </a:rPr>
            </a:br>
            <a:r>
              <a:rPr lang="sv-SE" altLang="sv-SE" sz="1800" dirty="0">
                <a:latin typeface="Daytona" panose="020B0604030500040204" pitchFamily="34" charset="0"/>
              </a:rPr>
              <a:t>Mikael Garpebring, </a:t>
            </a:r>
            <a:r>
              <a:rPr lang="sv-SE" altLang="sv-SE" sz="1800" i="1" dirty="0">
                <a:latin typeface="Daytona" panose="020B0604030500040204" pitchFamily="34" charset="0"/>
              </a:rPr>
              <a:t>sektionsrepresentant i styrelse</a:t>
            </a:r>
            <a:br>
              <a:rPr lang="sv-SE" altLang="sv-SE" sz="1800" dirty="0">
                <a:latin typeface="Daytona" panose="020B0604030500040204" pitchFamily="34" charset="0"/>
              </a:rPr>
            </a:br>
            <a:r>
              <a:rPr lang="sv-SE" altLang="sv-SE" sz="1800" dirty="0">
                <a:latin typeface="Daytona" panose="020B0604030500040204" pitchFamily="34" charset="0"/>
              </a:rPr>
              <a:t>Sofia Johansson</a:t>
            </a:r>
            <a:br>
              <a:rPr lang="sv-SE" altLang="sv-SE" sz="1800" dirty="0">
                <a:latin typeface="Daytona" panose="020B0604030500040204" pitchFamily="34" charset="0"/>
              </a:rPr>
            </a:br>
            <a:r>
              <a:rPr lang="sv-SE" altLang="sv-SE" sz="1800" dirty="0">
                <a:latin typeface="Daytona" panose="020B0604030500040204" pitchFamily="34" charset="0"/>
              </a:rPr>
              <a:t>Erland Andersson</a:t>
            </a:r>
            <a:br>
              <a:rPr lang="sv-SE" altLang="sv-SE" sz="1800" dirty="0">
                <a:latin typeface="Daytona" panose="020B0604030500040204" pitchFamily="34" charset="0"/>
              </a:rPr>
            </a:br>
            <a:r>
              <a:rPr lang="sv-SE" altLang="sv-SE" sz="1800" dirty="0">
                <a:latin typeface="Daytona" panose="020B0604030500040204" pitchFamily="34" charset="0"/>
              </a:rPr>
              <a:t>David Persson</a:t>
            </a:r>
          </a:p>
          <a:p>
            <a:pPr marL="0" indent="0" eaLnBrk="1" hangingPunct="1">
              <a:lnSpc>
                <a:spcPct val="110000"/>
              </a:lnSpc>
              <a:buFont typeface="Arial" panose="020B0604020202020204" pitchFamily="34" charset="0"/>
              <a:buNone/>
            </a:pPr>
            <a:endParaRPr lang="sv-SE" altLang="sv-SE" sz="1800" dirty="0">
              <a:latin typeface="Daytona" panose="020B0604030500040204" pitchFamily="34" charset="0"/>
            </a:endParaRPr>
          </a:p>
          <a:p>
            <a:pPr marL="0" indent="0" eaLnBrk="1" hangingPunct="1">
              <a:lnSpc>
                <a:spcPct val="110000"/>
              </a:lnSpc>
              <a:buFont typeface="Arial" panose="020B0604020202020204" pitchFamily="34" charset="0"/>
              <a:buNone/>
            </a:pPr>
            <a:r>
              <a:rPr lang="sv-SE" altLang="sv-SE" sz="1800" b="1" dirty="0">
                <a:latin typeface="Daytona" panose="020B0604030500040204" pitchFamily="34" charset="0"/>
              </a:rPr>
              <a:t>Innebandysektionen:</a:t>
            </a:r>
            <a:br>
              <a:rPr lang="sv-SE" altLang="sv-SE" sz="1800" dirty="0">
                <a:latin typeface="Daytona" panose="020B0604030500040204" pitchFamily="34" charset="0"/>
              </a:rPr>
            </a:br>
            <a:r>
              <a:rPr lang="sv-SE" altLang="sv-SE" sz="1800" dirty="0">
                <a:latin typeface="Daytona" panose="020B0604030500040204" pitchFamily="34" charset="0"/>
              </a:rPr>
              <a:t>Sara Johansson, </a:t>
            </a:r>
            <a:r>
              <a:rPr lang="sv-SE" altLang="sv-SE" sz="1800" i="1" dirty="0">
                <a:latin typeface="Daytona" panose="020B0604030500040204" pitchFamily="34" charset="0"/>
              </a:rPr>
              <a:t>sektionsrepresentant i styrelse</a:t>
            </a:r>
            <a:br>
              <a:rPr lang="sv-SE" altLang="sv-SE" sz="1800" dirty="0">
                <a:latin typeface="Daytona" panose="020B0604030500040204" pitchFamily="34" charset="0"/>
              </a:rPr>
            </a:br>
            <a:r>
              <a:rPr lang="sv-SE" altLang="sv-SE" sz="1800" dirty="0">
                <a:latin typeface="Daytona" panose="020B0604030500040204" pitchFamily="34" charset="0"/>
              </a:rPr>
              <a:t>Heléne Andersson</a:t>
            </a:r>
            <a:br>
              <a:rPr lang="sv-SE" altLang="sv-SE" sz="1800" dirty="0">
                <a:latin typeface="Daytona" panose="020B0604030500040204" pitchFamily="34" charset="0"/>
              </a:rPr>
            </a:br>
            <a:r>
              <a:rPr lang="sv-SE" altLang="sv-SE" sz="1800" dirty="0">
                <a:latin typeface="Daytona" panose="020B0604030500040204" pitchFamily="34" charset="0"/>
              </a:rPr>
              <a:t>Johannes Sedin</a:t>
            </a:r>
            <a:br>
              <a:rPr lang="sv-SE" altLang="sv-SE" sz="1800" dirty="0">
                <a:latin typeface="Daytona" panose="020B0604030500040204" pitchFamily="34" charset="0"/>
              </a:rPr>
            </a:br>
            <a:r>
              <a:rPr lang="sv-SE" altLang="sv-SE" sz="1800" dirty="0">
                <a:latin typeface="Daytona" panose="020B0604030500040204" pitchFamily="34" charset="0"/>
              </a:rPr>
              <a:t>David Persson</a:t>
            </a:r>
          </a:p>
        </p:txBody>
      </p:sp>
    </p:spTree>
    <p:extLst>
      <p:ext uri="{BB962C8B-B14F-4D97-AF65-F5344CB8AC3E}">
        <p14:creationId xmlns:p14="http://schemas.microsoft.com/office/powerpoint/2010/main" val="542097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objekt 16" descr="../../Logor/%20SandåkernsSK_transparentBG.png">
            <a:extLst>
              <a:ext uri="{FF2B5EF4-FFF2-40B4-BE49-F238E27FC236}">
                <a16:creationId xmlns:a16="http://schemas.microsoft.com/office/drawing/2014/main" id="{E0F95CAC-64CE-4807-8F1C-55E3FA7B4A6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64638" y="248445"/>
            <a:ext cx="749562" cy="477837"/>
          </a:xfrm>
          <a:prstGeom prst="rect">
            <a:avLst/>
          </a:prstGeom>
          <a:noFill/>
          <a:ln>
            <a:noFill/>
          </a:ln>
        </p:spPr>
      </p:pic>
      <p:grpSp>
        <p:nvGrpSpPr>
          <p:cNvPr id="16" name="Grupp 15">
            <a:extLst>
              <a:ext uri="{FF2B5EF4-FFF2-40B4-BE49-F238E27FC236}">
                <a16:creationId xmlns:a16="http://schemas.microsoft.com/office/drawing/2014/main" id="{193930C8-C30C-4A4F-B3E5-25DFD8A962DF}"/>
              </a:ext>
            </a:extLst>
          </p:cNvPr>
          <p:cNvGrpSpPr/>
          <p:nvPr/>
        </p:nvGrpSpPr>
        <p:grpSpPr>
          <a:xfrm>
            <a:off x="878193" y="726282"/>
            <a:ext cx="10435613" cy="5883273"/>
            <a:chOff x="1991518" y="1725249"/>
            <a:chExt cx="8208963" cy="4464050"/>
          </a:xfrm>
        </p:grpSpPr>
        <p:grpSp>
          <p:nvGrpSpPr>
            <p:cNvPr id="4" name="Organization Chart 33">
              <a:extLst>
                <a:ext uri="{FF2B5EF4-FFF2-40B4-BE49-F238E27FC236}">
                  <a16:creationId xmlns:a16="http://schemas.microsoft.com/office/drawing/2014/main" id="{D6F8A528-20A8-43FC-ACBF-DD90EB36995F}"/>
                </a:ext>
              </a:extLst>
            </p:cNvPr>
            <p:cNvGrpSpPr>
              <a:grpSpLocks/>
            </p:cNvGrpSpPr>
            <p:nvPr/>
          </p:nvGrpSpPr>
          <p:grpSpPr bwMode="auto">
            <a:xfrm>
              <a:off x="1991518" y="1725249"/>
              <a:ext cx="8208963" cy="4464050"/>
              <a:chOff x="272" y="999"/>
              <a:chExt cx="5171" cy="2812"/>
            </a:xfrm>
          </p:grpSpPr>
          <p:graphicFrame>
            <p:nvGraphicFramePr>
              <p:cNvPr id="5" name="Diagram 4">
                <a:extLst>
                  <a:ext uri="{FF2B5EF4-FFF2-40B4-BE49-F238E27FC236}">
                    <a16:creationId xmlns:a16="http://schemas.microsoft.com/office/drawing/2014/main" id="{0E0CF1E7-5FF2-4C78-B88D-52D3B5B9B996}"/>
                  </a:ext>
                </a:extLst>
              </p:cNvPr>
              <p:cNvGraphicFramePr/>
              <p:nvPr>
                <p:extLst>
                  <p:ext uri="{D42A27DB-BD31-4B8C-83A1-F6EECF244321}">
                    <p14:modId xmlns:p14="http://schemas.microsoft.com/office/powerpoint/2010/main" val="3484108303"/>
                  </p:ext>
                </p:extLst>
              </p:nvPr>
            </p:nvGraphicFramePr>
            <p:xfrm>
              <a:off x="272" y="999"/>
              <a:ext cx="5171" cy="28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AutoShape 54">
                <a:extLst>
                  <a:ext uri="{FF2B5EF4-FFF2-40B4-BE49-F238E27FC236}">
                    <a16:creationId xmlns:a16="http://schemas.microsoft.com/office/drawing/2014/main" id="{D467B7EA-ECF0-487C-B338-BDA31447D056}"/>
                  </a:ext>
                </a:extLst>
              </p:cNvPr>
              <p:cNvSpPr>
                <a:spLocks noChangeArrowheads="1"/>
              </p:cNvSpPr>
              <p:nvPr/>
            </p:nvSpPr>
            <p:spPr bwMode="auto">
              <a:xfrm>
                <a:off x="510" y="1492"/>
                <a:ext cx="859" cy="226"/>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sv-SE" altLang="sv-SE" sz="1000" dirty="0">
                    <a:solidFill>
                      <a:prstClr val="white"/>
                    </a:solidFill>
                    <a:latin typeface="Daytona" panose="020B0604030500040204" pitchFamily="34" charset="0"/>
                    <a:cs typeface="Arial" charset="0"/>
                  </a:rPr>
                  <a:t>Idrottsservice</a:t>
                </a:r>
                <a:br>
                  <a:rPr lang="sv-SE" altLang="sv-SE" sz="1000" dirty="0">
                    <a:solidFill>
                      <a:prstClr val="white"/>
                    </a:solidFill>
                    <a:latin typeface="Daytona" panose="020B0604030500040204" pitchFamily="34" charset="0"/>
                    <a:cs typeface="Arial" charset="0"/>
                  </a:rPr>
                </a:br>
                <a:r>
                  <a:rPr lang="sv-SE" altLang="sv-SE" sz="1000" dirty="0">
                    <a:solidFill>
                      <a:prstClr val="white"/>
                    </a:solidFill>
                    <a:latin typeface="Daytona" panose="020B0604030500040204" pitchFamily="34" charset="0"/>
                    <a:cs typeface="Arial" charset="0"/>
                  </a:rPr>
                  <a:t>- bokföring</a:t>
                </a:r>
              </a:p>
            </p:txBody>
          </p:sp>
          <p:sp>
            <p:nvSpPr>
              <p:cNvPr id="7" name="Line 55">
                <a:extLst>
                  <a:ext uri="{FF2B5EF4-FFF2-40B4-BE49-F238E27FC236}">
                    <a16:creationId xmlns:a16="http://schemas.microsoft.com/office/drawing/2014/main" id="{0F80A7DA-BE64-4E4E-97BB-A28EF0E1D95C}"/>
                  </a:ext>
                </a:extLst>
              </p:cNvPr>
              <p:cNvSpPr>
                <a:spLocks noChangeShapeType="1"/>
              </p:cNvSpPr>
              <p:nvPr/>
            </p:nvSpPr>
            <p:spPr bwMode="auto">
              <a:xfrm flipH="1">
                <a:off x="2245" y="1620"/>
                <a:ext cx="181" cy="31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sv-SE"/>
              </a:p>
            </p:txBody>
          </p:sp>
          <p:sp>
            <p:nvSpPr>
              <p:cNvPr id="8" name="Line 56">
                <a:extLst>
                  <a:ext uri="{FF2B5EF4-FFF2-40B4-BE49-F238E27FC236}">
                    <a16:creationId xmlns:a16="http://schemas.microsoft.com/office/drawing/2014/main" id="{17FD8F9B-4E2F-4C1A-9557-B191B67C09DC}"/>
                  </a:ext>
                </a:extLst>
              </p:cNvPr>
              <p:cNvSpPr>
                <a:spLocks noChangeShapeType="1"/>
              </p:cNvSpPr>
              <p:nvPr/>
            </p:nvSpPr>
            <p:spPr bwMode="auto">
              <a:xfrm>
                <a:off x="2808" y="2233"/>
                <a:ext cx="1191" cy="19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sv-SE"/>
              </a:p>
            </p:txBody>
          </p:sp>
          <p:sp>
            <p:nvSpPr>
              <p:cNvPr id="9" name="Line 57">
                <a:extLst>
                  <a:ext uri="{FF2B5EF4-FFF2-40B4-BE49-F238E27FC236}">
                    <a16:creationId xmlns:a16="http://schemas.microsoft.com/office/drawing/2014/main" id="{3AFB92B7-566E-4627-8025-16BB9811D5E1}"/>
                  </a:ext>
                </a:extLst>
              </p:cNvPr>
              <p:cNvSpPr>
                <a:spLocks noChangeShapeType="1"/>
              </p:cNvSpPr>
              <p:nvPr/>
            </p:nvSpPr>
            <p:spPr bwMode="auto">
              <a:xfrm flipH="1">
                <a:off x="1662" y="2169"/>
                <a:ext cx="337" cy="29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sv-SE"/>
              </a:p>
            </p:txBody>
          </p:sp>
          <p:sp>
            <p:nvSpPr>
              <p:cNvPr id="10" name="Line 58">
                <a:extLst>
                  <a:ext uri="{FF2B5EF4-FFF2-40B4-BE49-F238E27FC236}">
                    <a16:creationId xmlns:a16="http://schemas.microsoft.com/office/drawing/2014/main" id="{42C9F016-B91E-4FC7-B7D3-2E0171759D4B}"/>
                  </a:ext>
                </a:extLst>
              </p:cNvPr>
              <p:cNvSpPr>
                <a:spLocks noChangeShapeType="1"/>
              </p:cNvSpPr>
              <p:nvPr/>
            </p:nvSpPr>
            <p:spPr bwMode="auto">
              <a:xfrm flipH="1">
                <a:off x="2155" y="2296"/>
                <a:ext cx="318" cy="589"/>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sv-SE"/>
              </a:p>
            </p:txBody>
          </p:sp>
          <p:sp>
            <p:nvSpPr>
              <p:cNvPr id="11" name="Line 59">
                <a:extLst>
                  <a:ext uri="{FF2B5EF4-FFF2-40B4-BE49-F238E27FC236}">
                    <a16:creationId xmlns:a16="http://schemas.microsoft.com/office/drawing/2014/main" id="{E4A3AF66-ADA5-4E85-ABD7-CC5A7DEA734F}"/>
                  </a:ext>
                </a:extLst>
              </p:cNvPr>
              <p:cNvSpPr>
                <a:spLocks noChangeShapeType="1"/>
              </p:cNvSpPr>
              <p:nvPr/>
            </p:nvSpPr>
            <p:spPr bwMode="auto">
              <a:xfrm>
                <a:off x="2609" y="2296"/>
                <a:ext cx="685" cy="589"/>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sv-SE"/>
              </a:p>
            </p:txBody>
          </p:sp>
        </p:grpSp>
        <p:sp>
          <p:nvSpPr>
            <p:cNvPr id="12" name="Line 60">
              <a:extLst>
                <a:ext uri="{FF2B5EF4-FFF2-40B4-BE49-F238E27FC236}">
                  <a16:creationId xmlns:a16="http://schemas.microsoft.com/office/drawing/2014/main" id="{A9D64EB0-E4C3-4478-8C05-638D7D6EACEE}"/>
                </a:ext>
              </a:extLst>
            </p:cNvPr>
            <p:cNvSpPr>
              <a:spLocks noChangeShapeType="1"/>
            </p:cNvSpPr>
            <p:nvPr/>
          </p:nvSpPr>
          <p:spPr bwMode="auto">
            <a:xfrm>
              <a:off x="3745774" y="2802436"/>
              <a:ext cx="1046163" cy="4730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sv-SE"/>
            </a:p>
          </p:txBody>
        </p:sp>
      </p:grpSp>
      <p:sp>
        <p:nvSpPr>
          <p:cNvPr id="13" name="Rubrik 1">
            <a:extLst>
              <a:ext uri="{FF2B5EF4-FFF2-40B4-BE49-F238E27FC236}">
                <a16:creationId xmlns:a16="http://schemas.microsoft.com/office/drawing/2014/main" id="{FEFFD74D-8D99-4AC3-AF54-D88BF539827B}"/>
              </a:ext>
            </a:extLst>
          </p:cNvPr>
          <p:cNvSpPr>
            <a:spLocks noGrp="1"/>
          </p:cNvSpPr>
          <p:nvPr>
            <p:ph type="title"/>
          </p:nvPr>
        </p:nvSpPr>
        <p:spPr>
          <a:xfrm>
            <a:off x="333103" y="255588"/>
            <a:ext cx="10515600" cy="824275"/>
          </a:xfrm>
        </p:spPr>
        <p:txBody>
          <a:bodyPr>
            <a:normAutofit/>
          </a:bodyPr>
          <a:lstStyle/>
          <a:p>
            <a:pPr eaLnBrk="1" hangingPunct="1"/>
            <a:r>
              <a:rPr lang="sv-SE" altLang="sv-SE" sz="3600" b="1" dirty="0">
                <a:latin typeface="Daytona" panose="020B0604030500040204" pitchFamily="34" charset="0"/>
              </a:rPr>
              <a:t>Organisation</a:t>
            </a:r>
          </a:p>
        </p:txBody>
      </p:sp>
    </p:spTree>
    <p:extLst>
      <p:ext uri="{BB962C8B-B14F-4D97-AF65-F5344CB8AC3E}">
        <p14:creationId xmlns:p14="http://schemas.microsoft.com/office/powerpoint/2010/main" val="1226107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
            <a:extLst>
              <a:ext uri="{FF2B5EF4-FFF2-40B4-BE49-F238E27FC236}">
                <a16:creationId xmlns:a16="http://schemas.microsoft.com/office/drawing/2014/main" id="{FEFFD74D-8D99-4AC3-AF54-D88BF539827B}"/>
              </a:ext>
            </a:extLst>
          </p:cNvPr>
          <p:cNvSpPr>
            <a:spLocks noGrp="1"/>
          </p:cNvSpPr>
          <p:nvPr>
            <p:ph type="title"/>
          </p:nvPr>
        </p:nvSpPr>
        <p:spPr>
          <a:xfrm>
            <a:off x="333103" y="255588"/>
            <a:ext cx="10515600" cy="824275"/>
          </a:xfrm>
        </p:spPr>
        <p:txBody>
          <a:bodyPr>
            <a:normAutofit/>
          </a:bodyPr>
          <a:lstStyle/>
          <a:p>
            <a:pPr eaLnBrk="1" hangingPunct="1"/>
            <a:r>
              <a:rPr lang="sv-SE" altLang="sv-SE" sz="3600" b="1" dirty="0">
                <a:latin typeface="Daytona" panose="020B0604030500040204" pitchFamily="34" charset="0"/>
              </a:rPr>
              <a:t>Organisation - lag</a:t>
            </a:r>
          </a:p>
        </p:txBody>
      </p:sp>
      <p:sp>
        <p:nvSpPr>
          <p:cNvPr id="38" name="Ellips 37">
            <a:extLst>
              <a:ext uri="{FF2B5EF4-FFF2-40B4-BE49-F238E27FC236}">
                <a16:creationId xmlns:a16="http://schemas.microsoft.com/office/drawing/2014/main" id="{FC7A7446-414F-41E5-8C78-56EF3942AD04}"/>
              </a:ext>
            </a:extLst>
          </p:cNvPr>
          <p:cNvSpPr/>
          <p:nvPr/>
        </p:nvSpPr>
        <p:spPr>
          <a:xfrm>
            <a:off x="1343297" y="983653"/>
            <a:ext cx="5554572" cy="55545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Ellips 38">
            <a:extLst>
              <a:ext uri="{FF2B5EF4-FFF2-40B4-BE49-F238E27FC236}">
                <a16:creationId xmlns:a16="http://schemas.microsoft.com/office/drawing/2014/main" id="{ED4EFD3D-0173-4747-84E1-F51D87ED366A}"/>
              </a:ext>
            </a:extLst>
          </p:cNvPr>
          <p:cNvSpPr/>
          <p:nvPr/>
        </p:nvSpPr>
        <p:spPr>
          <a:xfrm>
            <a:off x="6096000" y="3034932"/>
            <a:ext cx="3631474" cy="3631474"/>
          </a:xfrm>
          <a:prstGeom prst="ellipse">
            <a:avLst/>
          </a:prstGeom>
          <a:solidFill>
            <a:schemeClr val="accent1">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textruta 39">
            <a:extLst>
              <a:ext uri="{FF2B5EF4-FFF2-40B4-BE49-F238E27FC236}">
                <a16:creationId xmlns:a16="http://schemas.microsoft.com/office/drawing/2014/main" id="{6B93EDC6-A24D-4E80-81FA-941B306F6F25}"/>
              </a:ext>
            </a:extLst>
          </p:cNvPr>
          <p:cNvSpPr txBox="1"/>
          <p:nvPr/>
        </p:nvSpPr>
        <p:spPr>
          <a:xfrm>
            <a:off x="2464526" y="2063888"/>
            <a:ext cx="3194550" cy="3331681"/>
          </a:xfrm>
          <a:prstGeom prst="rect">
            <a:avLst/>
          </a:prstGeom>
          <a:noFill/>
        </p:spPr>
        <p:txBody>
          <a:bodyPr wrap="square" rtlCol="0">
            <a:spAutoFit/>
          </a:bodyPr>
          <a:lstStyle/>
          <a:p>
            <a:pPr algn="ctr"/>
            <a:r>
              <a:rPr lang="sv-SE" dirty="0">
                <a:solidFill>
                  <a:schemeClr val="bg1"/>
                </a:solidFill>
                <a:latin typeface="Daytona" panose="020B0604030500040204" pitchFamily="34" charset="0"/>
              </a:rPr>
              <a:t>Spelare</a:t>
            </a:r>
            <a:br>
              <a:rPr lang="sv-SE" dirty="0">
                <a:solidFill>
                  <a:schemeClr val="bg1"/>
                </a:solidFill>
                <a:latin typeface="Daytona" panose="020B0604030500040204" pitchFamily="34" charset="0"/>
              </a:rPr>
            </a:br>
            <a:r>
              <a:rPr lang="sv-SE" sz="1050" dirty="0">
                <a:solidFill>
                  <a:schemeClr val="bg1"/>
                </a:solidFill>
                <a:latin typeface="Daytona" panose="020B0604030500040204" pitchFamily="34" charset="0"/>
              </a:rPr>
              <a:t>Våra barn- och ungdomar.</a:t>
            </a:r>
            <a:endParaRPr lang="sv-SE" dirty="0">
              <a:solidFill>
                <a:schemeClr val="bg1"/>
              </a:solidFill>
              <a:latin typeface="Daytona" panose="020B0604030500040204" pitchFamily="34" charset="0"/>
            </a:endParaRPr>
          </a:p>
          <a:p>
            <a:pPr algn="ctr"/>
            <a:endParaRPr lang="sv-SE" dirty="0">
              <a:solidFill>
                <a:schemeClr val="bg1"/>
              </a:solidFill>
              <a:latin typeface="Daytona" panose="020B0604030500040204" pitchFamily="34" charset="0"/>
            </a:endParaRPr>
          </a:p>
          <a:p>
            <a:pPr algn="ctr"/>
            <a:r>
              <a:rPr lang="sv-SE" dirty="0">
                <a:solidFill>
                  <a:schemeClr val="bg1"/>
                </a:solidFill>
                <a:latin typeface="Daytona" panose="020B0604030500040204" pitchFamily="34" charset="0"/>
              </a:rPr>
              <a:t>Tränare/ledare</a:t>
            </a:r>
          </a:p>
          <a:p>
            <a:pPr algn="ctr"/>
            <a:r>
              <a:rPr lang="sv-SE" sz="1000" dirty="0">
                <a:solidFill>
                  <a:schemeClr val="bg1"/>
                </a:solidFill>
                <a:latin typeface="Daytona" panose="020B0604030500040204" pitchFamily="34" charset="0"/>
              </a:rPr>
              <a:t>Ansvarar för lagets träningar och matcher. Jobbar efter föreningens värdegrund, vision och verksamhetsidé. Möjligheter att utbildas via föreningen och respektive förbund. </a:t>
            </a:r>
            <a:br>
              <a:rPr lang="sv-SE" sz="1000" dirty="0">
                <a:solidFill>
                  <a:schemeClr val="bg1"/>
                </a:solidFill>
                <a:latin typeface="Daytona" panose="020B0604030500040204" pitchFamily="34" charset="0"/>
              </a:rPr>
            </a:br>
            <a:r>
              <a:rPr lang="sv-SE" sz="1000" dirty="0">
                <a:solidFill>
                  <a:schemeClr val="bg1"/>
                </a:solidFill>
                <a:latin typeface="Daytona" panose="020B0604030500040204" pitchFamily="34" charset="0"/>
              </a:rPr>
              <a:t>Vara förebilder!</a:t>
            </a:r>
          </a:p>
          <a:p>
            <a:pPr algn="ctr"/>
            <a:endParaRPr lang="sv-SE" dirty="0">
              <a:solidFill>
                <a:schemeClr val="bg1"/>
              </a:solidFill>
              <a:latin typeface="Daytona" panose="020B0604030500040204" pitchFamily="34" charset="0"/>
            </a:endParaRPr>
          </a:p>
          <a:p>
            <a:pPr algn="ctr"/>
            <a:r>
              <a:rPr lang="sv-SE" dirty="0">
                <a:solidFill>
                  <a:schemeClr val="bg1"/>
                </a:solidFill>
                <a:latin typeface="Daytona" panose="020B0604030500040204" pitchFamily="34" charset="0"/>
              </a:rPr>
              <a:t>Lagledare</a:t>
            </a:r>
            <a:br>
              <a:rPr lang="sv-SE" dirty="0">
                <a:solidFill>
                  <a:schemeClr val="bg1"/>
                </a:solidFill>
                <a:latin typeface="Daytona" panose="020B0604030500040204" pitchFamily="34" charset="0"/>
              </a:rPr>
            </a:br>
            <a:r>
              <a:rPr lang="sv-SE" sz="1000" dirty="0">
                <a:solidFill>
                  <a:schemeClr val="bg1"/>
                </a:solidFill>
                <a:latin typeface="Daytona" panose="020B0604030500040204" pitchFamily="34" charset="0"/>
              </a:rPr>
              <a:t>Ansvarar för information till laget och föräldrar via SportAdmin och hemsida. Löpande dialog med ledare och kansli. Ser till att planera för matcher/sammandrag med tillhörande uppgifter.</a:t>
            </a:r>
          </a:p>
          <a:p>
            <a:pPr algn="ctr"/>
            <a:endParaRPr lang="sv-SE" sz="1000" dirty="0">
              <a:solidFill>
                <a:schemeClr val="bg1"/>
              </a:solidFill>
              <a:latin typeface="Daytona" panose="020B0604030500040204" pitchFamily="34" charset="0"/>
            </a:endParaRPr>
          </a:p>
        </p:txBody>
      </p:sp>
      <p:sp>
        <p:nvSpPr>
          <p:cNvPr id="41" name="textruta 40">
            <a:extLst>
              <a:ext uri="{FF2B5EF4-FFF2-40B4-BE49-F238E27FC236}">
                <a16:creationId xmlns:a16="http://schemas.microsoft.com/office/drawing/2014/main" id="{7082F13E-DFAE-4AC7-8002-5DF752858C69}"/>
              </a:ext>
            </a:extLst>
          </p:cNvPr>
          <p:cNvSpPr txBox="1"/>
          <p:nvPr/>
        </p:nvSpPr>
        <p:spPr>
          <a:xfrm>
            <a:off x="6418217" y="3813126"/>
            <a:ext cx="3069093" cy="2123658"/>
          </a:xfrm>
          <a:prstGeom prst="rect">
            <a:avLst/>
          </a:prstGeom>
          <a:noFill/>
        </p:spPr>
        <p:txBody>
          <a:bodyPr wrap="square" rtlCol="0">
            <a:spAutoFit/>
          </a:bodyPr>
          <a:lstStyle/>
          <a:p>
            <a:pPr algn="ctr"/>
            <a:endParaRPr lang="sv-SE" dirty="0">
              <a:solidFill>
                <a:schemeClr val="bg1"/>
              </a:solidFill>
              <a:latin typeface="Daytona" panose="020B0604030500040204" pitchFamily="34" charset="0"/>
            </a:endParaRPr>
          </a:p>
          <a:p>
            <a:pPr algn="ctr"/>
            <a:r>
              <a:rPr lang="sv-SE" dirty="0">
                <a:solidFill>
                  <a:schemeClr val="bg1"/>
                </a:solidFill>
                <a:latin typeface="Daytona" panose="020B0604030500040204" pitchFamily="34" charset="0"/>
              </a:rPr>
              <a:t>Föräldragrupp</a:t>
            </a:r>
          </a:p>
          <a:p>
            <a:pPr algn="ctr"/>
            <a:r>
              <a:rPr lang="sv-SE" sz="1000" dirty="0">
                <a:solidFill>
                  <a:schemeClr val="bg1"/>
                </a:solidFill>
                <a:latin typeface="Daytona" panose="020B0604030500040204" pitchFamily="34" charset="0"/>
              </a:rPr>
              <a:t>Stötta laget i förekommande uppgifter såsom planera för kioskförsäljning, skapa nya lagintäkter samt länk mellan föräldrar och lag.</a:t>
            </a:r>
          </a:p>
          <a:p>
            <a:pPr algn="ctr"/>
            <a:endParaRPr lang="sv-SE" dirty="0">
              <a:solidFill>
                <a:schemeClr val="bg1"/>
              </a:solidFill>
              <a:latin typeface="Daytona" panose="020B0604030500040204" pitchFamily="34" charset="0"/>
            </a:endParaRPr>
          </a:p>
          <a:p>
            <a:pPr algn="ctr"/>
            <a:r>
              <a:rPr lang="sv-SE" dirty="0">
                <a:solidFill>
                  <a:schemeClr val="bg1"/>
                </a:solidFill>
                <a:latin typeface="Daytona" panose="020B0604030500040204" pitchFamily="34" charset="0"/>
              </a:rPr>
              <a:t>Föräldrar</a:t>
            </a:r>
            <a:br>
              <a:rPr lang="sv-SE" dirty="0">
                <a:solidFill>
                  <a:schemeClr val="bg1"/>
                </a:solidFill>
                <a:latin typeface="Daytona" panose="020B0604030500040204" pitchFamily="34" charset="0"/>
              </a:rPr>
            </a:br>
            <a:r>
              <a:rPr lang="sv-SE" sz="1000" dirty="0">
                <a:solidFill>
                  <a:schemeClr val="bg1"/>
                </a:solidFill>
                <a:latin typeface="Daytona" panose="020B0604030500040204" pitchFamily="34" charset="0"/>
              </a:rPr>
              <a:t>Stötta, peppa och skapa de bästa förutsättningarna för våra barn och ungdomar. Vara förebilder!</a:t>
            </a:r>
          </a:p>
        </p:txBody>
      </p:sp>
      <p:pic>
        <p:nvPicPr>
          <p:cNvPr id="8" name="Bildobjekt 7" descr="../../Logor/%20SandåkernsSK_transparentBG.png">
            <a:extLst>
              <a:ext uri="{FF2B5EF4-FFF2-40B4-BE49-F238E27FC236}">
                <a16:creationId xmlns:a16="http://schemas.microsoft.com/office/drawing/2014/main" id="{A57D8EF0-7A41-44E4-AD4D-CC8147A71AF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4638" y="248445"/>
            <a:ext cx="749562" cy="477837"/>
          </a:xfrm>
          <a:prstGeom prst="rect">
            <a:avLst/>
          </a:prstGeom>
          <a:noFill/>
          <a:ln>
            <a:noFill/>
          </a:ln>
        </p:spPr>
      </p:pic>
      <p:sp>
        <p:nvSpPr>
          <p:cNvPr id="9" name="Ellips 8">
            <a:extLst>
              <a:ext uri="{FF2B5EF4-FFF2-40B4-BE49-F238E27FC236}">
                <a16:creationId xmlns:a16="http://schemas.microsoft.com/office/drawing/2014/main" id="{DCD6ECF0-DBB9-4F40-B39E-2D735E792FC9}"/>
              </a:ext>
            </a:extLst>
          </p:cNvPr>
          <p:cNvSpPr/>
          <p:nvPr/>
        </p:nvSpPr>
        <p:spPr>
          <a:xfrm>
            <a:off x="5289949" y="171770"/>
            <a:ext cx="3557959" cy="3557959"/>
          </a:xfrm>
          <a:prstGeom prst="ellipse">
            <a:avLst/>
          </a:prstGeom>
          <a:solidFill>
            <a:schemeClr val="accent1">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textruta 9">
            <a:extLst>
              <a:ext uri="{FF2B5EF4-FFF2-40B4-BE49-F238E27FC236}">
                <a16:creationId xmlns:a16="http://schemas.microsoft.com/office/drawing/2014/main" id="{D1DC7995-7258-49AC-8C91-84DA1583A53F}"/>
              </a:ext>
            </a:extLst>
          </p:cNvPr>
          <p:cNvSpPr txBox="1"/>
          <p:nvPr/>
        </p:nvSpPr>
        <p:spPr>
          <a:xfrm>
            <a:off x="5672440" y="804244"/>
            <a:ext cx="2728980" cy="1600438"/>
          </a:xfrm>
          <a:prstGeom prst="rect">
            <a:avLst/>
          </a:prstGeom>
          <a:noFill/>
        </p:spPr>
        <p:txBody>
          <a:bodyPr wrap="square">
            <a:spAutoFit/>
          </a:bodyPr>
          <a:lstStyle/>
          <a:p>
            <a:pPr algn="ctr"/>
            <a:r>
              <a:rPr lang="sv-SE" dirty="0">
                <a:solidFill>
                  <a:schemeClr val="bg1"/>
                </a:solidFill>
                <a:latin typeface="Daytona" panose="020B0604030500040204" pitchFamily="34" charset="0"/>
              </a:rPr>
              <a:t>SSK-ambassadör</a:t>
            </a:r>
            <a:br>
              <a:rPr lang="sv-SE" dirty="0">
                <a:solidFill>
                  <a:schemeClr val="bg1"/>
                </a:solidFill>
                <a:latin typeface="Daytona" panose="020B0604030500040204" pitchFamily="34" charset="0"/>
              </a:rPr>
            </a:br>
            <a:r>
              <a:rPr lang="sv-SE" sz="1000" dirty="0">
                <a:solidFill>
                  <a:schemeClr val="bg1"/>
                </a:solidFill>
                <a:latin typeface="Daytona" panose="020B0604030500040204" pitchFamily="34" charset="0"/>
              </a:rPr>
              <a:t>Fungera som en länk mellan laget och övriga i föreningen och därmed se till att lagets spelare och föräldrar blir delaktiga i de gemensamma aktiviteter och uppgifter som vi tillsammans planerar att genomföra, samt kunna framföra synpunkter eller förslag från laget till övriga delar av föreningen. </a:t>
            </a:r>
            <a:endParaRPr lang="sv-SE" dirty="0">
              <a:solidFill>
                <a:schemeClr val="bg1"/>
              </a:solidFill>
              <a:latin typeface="Daytona" panose="020B0604030500040204" pitchFamily="34" charset="0"/>
            </a:endParaRPr>
          </a:p>
        </p:txBody>
      </p:sp>
      <p:sp>
        <p:nvSpPr>
          <p:cNvPr id="12" name="textruta 11">
            <a:extLst>
              <a:ext uri="{FF2B5EF4-FFF2-40B4-BE49-F238E27FC236}">
                <a16:creationId xmlns:a16="http://schemas.microsoft.com/office/drawing/2014/main" id="{5467101F-2DDD-489F-BC09-9D8A9E7111C7}"/>
              </a:ext>
            </a:extLst>
          </p:cNvPr>
          <p:cNvSpPr txBox="1"/>
          <p:nvPr/>
        </p:nvSpPr>
        <p:spPr>
          <a:xfrm>
            <a:off x="5677986" y="2510280"/>
            <a:ext cx="2728981" cy="677108"/>
          </a:xfrm>
          <a:prstGeom prst="rect">
            <a:avLst/>
          </a:prstGeom>
          <a:noFill/>
        </p:spPr>
        <p:txBody>
          <a:bodyPr wrap="square">
            <a:spAutoFit/>
          </a:bodyPr>
          <a:lstStyle/>
          <a:p>
            <a:pPr algn="ctr"/>
            <a:r>
              <a:rPr lang="sv-SE" dirty="0">
                <a:solidFill>
                  <a:schemeClr val="bg1"/>
                </a:solidFill>
                <a:latin typeface="Daytona" panose="020B0604030500040204" pitchFamily="34" charset="0"/>
              </a:rPr>
              <a:t>Ekonomiansvarig</a:t>
            </a:r>
          </a:p>
          <a:p>
            <a:pPr algn="ctr"/>
            <a:r>
              <a:rPr lang="sv-SE" sz="1000" dirty="0">
                <a:solidFill>
                  <a:schemeClr val="bg1"/>
                </a:solidFill>
                <a:latin typeface="Daytona" panose="020B0604030500040204" pitchFamily="34" charset="0"/>
              </a:rPr>
              <a:t>Länk mellan lag och kansli kopplat </a:t>
            </a:r>
            <a:br>
              <a:rPr lang="sv-SE" sz="1000" dirty="0">
                <a:solidFill>
                  <a:schemeClr val="bg1"/>
                </a:solidFill>
                <a:latin typeface="Daytona" panose="020B0604030500040204" pitchFamily="34" charset="0"/>
              </a:rPr>
            </a:br>
            <a:r>
              <a:rPr lang="sv-SE" sz="1000" dirty="0">
                <a:solidFill>
                  <a:schemeClr val="bg1"/>
                </a:solidFill>
                <a:latin typeface="Daytona" panose="020B0604030500040204" pitchFamily="34" charset="0"/>
              </a:rPr>
              <a:t>till lagets egna lagkassa</a:t>
            </a:r>
          </a:p>
        </p:txBody>
      </p:sp>
      <p:sp>
        <p:nvSpPr>
          <p:cNvPr id="14" name="textruta 13">
            <a:extLst>
              <a:ext uri="{FF2B5EF4-FFF2-40B4-BE49-F238E27FC236}">
                <a16:creationId xmlns:a16="http://schemas.microsoft.com/office/drawing/2014/main" id="{10F4E459-D8BC-4BE9-B8B0-190888EE6D86}"/>
              </a:ext>
            </a:extLst>
          </p:cNvPr>
          <p:cNvSpPr txBox="1"/>
          <p:nvPr/>
        </p:nvSpPr>
        <p:spPr>
          <a:xfrm>
            <a:off x="9230399" y="1356532"/>
            <a:ext cx="2673063" cy="1754326"/>
          </a:xfrm>
          <a:prstGeom prst="rect">
            <a:avLst/>
          </a:prstGeom>
          <a:noFill/>
        </p:spPr>
        <p:txBody>
          <a:bodyPr wrap="square">
            <a:spAutoFit/>
          </a:bodyPr>
          <a:lstStyle/>
          <a:p>
            <a:pPr algn="ctr"/>
            <a:r>
              <a:rPr lang="sv-SE" sz="2400" b="1" dirty="0">
                <a:solidFill>
                  <a:srgbClr val="FF0000"/>
                </a:solidFill>
                <a:latin typeface="Daytona" panose="020B0604030500040204" pitchFamily="34" charset="0"/>
              </a:rPr>
              <a:t>VIKTIGT!</a:t>
            </a:r>
            <a:br>
              <a:rPr lang="sv-SE" sz="1050" b="1" dirty="0">
                <a:solidFill>
                  <a:srgbClr val="FF0000"/>
                </a:solidFill>
                <a:latin typeface="Daytona" panose="020B0604030500040204" pitchFamily="34" charset="0"/>
              </a:rPr>
            </a:br>
            <a:r>
              <a:rPr lang="sv-SE" sz="1050" b="1" dirty="0">
                <a:solidFill>
                  <a:srgbClr val="FF0000"/>
                </a:solidFill>
                <a:latin typeface="Daytona" panose="020B0604030500040204" pitchFamily="34" charset="0"/>
              </a:rPr>
              <a:t>Registerutdrag för alla ledare ska visas upp för Andreas, Alexander </a:t>
            </a:r>
            <a:br>
              <a:rPr lang="sv-SE" sz="1050" b="1" dirty="0">
                <a:solidFill>
                  <a:srgbClr val="FF0000"/>
                </a:solidFill>
                <a:latin typeface="Daytona" panose="020B0604030500040204" pitchFamily="34" charset="0"/>
              </a:rPr>
            </a:br>
            <a:r>
              <a:rPr lang="sv-SE" sz="1050" b="1" dirty="0">
                <a:solidFill>
                  <a:srgbClr val="FF0000"/>
                </a:solidFill>
                <a:latin typeface="Daytona" panose="020B0604030500040204" pitchFamily="34" charset="0"/>
              </a:rPr>
              <a:t>eller Sara senast 16 maj 2021 </a:t>
            </a:r>
            <a:br>
              <a:rPr lang="sv-SE" sz="1050" b="1" dirty="0">
                <a:solidFill>
                  <a:srgbClr val="FF0000"/>
                </a:solidFill>
                <a:latin typeface="Daytona" panose="020B0604030500040204" pitchFamily="34" charset="0"/>
              </a:rPr>
            </a:br>
            <a:r>
              <a:rPr lang="sv-SE" sz="1050" b="1" dirty="0">
                <a:solidFill>
                  <a:srgbClr val="FF0000"/>
                </a:solidFill>
                <a:latin typeface="Daytona" panose="020B0604030500040204" pitchFamily="34" charset="0"/>
              </a:rPr>
              <a:t>inför fotbollssäsongen.</a:t>
            </a:r>
          </a:p>
          <a:p>
            <a:pPr algn="ctr"/>
            <a:br>
              <a:rPr lang="sv-SE" sz="1050" dirty="0">
                <a:solidFill>
                  <a:srgbClr val="FF0000"/>
                </a:solidFill>
                <a:latin typeface="Daytona" panose="020B0604030500040204" pitchFamily="34" charset="0"/>
              </a:rPr>
            </a:br>
            <a:r>
              <a:rPr lang="sv-SE" sz="1050" dirty="0">
                <a:solidFill>
                  <a:srgbClr val="FF0000"/>
                </a:solidFill>
                <a:latin typeface="Daytona" panose="020B0604030500040204" pitchFamily="34" charset="0"/>
              </a:rPr>
              <a:t>https://polisen.se/tjanster-tillstand/belastningsregistret/ovrigt-arbete-och-kontakt-med-barn/</a:t>
            </a:r>
          </a:p>
        </p:txBody>
      </p:sp>
    </p:spTree>
    <p:extLst>
      <p:ext uri="{BB962C8B-B14F-4D97-AF65-F5344CB8AC3E}">
        <p14:creationId xmlns:p14="http://schemas.microsoft.com/office/powerpoint/2010/main" val="2000609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B24ECD6D-EF63-4E16-84F8-79C3A5662D37}"/>
              </a:ext>
            </a:extLst>
          </p:cNvPr>
          <p:cNvSpPr>
            <a:spLocks noGrp="1"/>
          </p:cNvSpPr>
          <p:nvPr>
            <p:ph type="title"/>
          </p:nvPr>
        </p:nvSpPr>
        <p:spPr>
          <a:xfrm>
            <a:off x="333103" y="255588"/>
            <a:ext cx="10515600" cy="824275"/>
          </a:xfrm>
        </p:spPr>
        <p:txBody>
          <a:bodyPr>
            <a:normAutofit/>
          </a:bodyPr>
          <a:lstStyle/>
          <a:p>
            <a:pPr eaLnBrk="1" hangingPunct="1"/>
            <a:r>
              <a:rPr lang="sv-SE" altLang="sv-SE" sz="3600" b="1" dirty="0">
                <a:latin typeface="Daytona" panose="020B0604030500040204" pitchFamily="34" charset="0"/>
              </a:rPr>
              <a:t>Fotbollslag 2021</a:t>
            </a:r>
          </a:p>
        </p:txBody>
      </p:sp>
      <p:pic>
        <p:nvPicPr>
          <p:cNvPr id="8" name="Bildobjekt 7" descr="../../Logor/%20SandåkernsSK_transparentBG.png">
            <a:extLst>
              <a:ext uri="{FF2B5EF4-FFF2-40B4-BE49-F238E27FC236}">
                <a16:creationId xmlns:a16="http://schemas.microsoft.com/office/drawing/2014/main" id="{57794A8D-9137-4A7A-AEC5-630983BDF2C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4638" y="248445"/>
            <a:ext cx="749562" cy="477837"/>
          </a:xfrm>
          <a:prstGeom prst="rect">
            <a:avLst/>
          </a:prstGeom>
          <a:noFill/>
          <a:ln>
            <a:noFill/>
          </a:ln>
        </p:spPr>
      </p:pic>
      <p:sp>
        <p:nvSpPr>
          <p:cNvPr id="10" name="Platshållare för innehåll 2">
            <a:extLst>
              <a:ext uri="{FF2B5EF4-FFF2-40B4-BE49-F238E27FC236}">
                <a16:creationId xmlns:a16="http://schemas.microsoft.com/office/drawing/2014/main" id="{23E68514-CC6C-4E89-98EE-5A5FE008FD54}"/>
              </a:ext>
            </a:extLst>
          </p:cNvPr>
          <p:cNvSpPr txBox="1">
            <a:spLocks/>
          </p:cNvSpPr>
          <p:nvPr/>
        </p:nvSpPr>
        <p:spPr>
          <a:xfrm>
            <a:off x="333103" y="1253330"/>
            <a:ext cx="7974874" cy="53490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sv-SE" altLang="sv-SE" sz="1800" b="1" dirty="0">
                <a:latin typeface="Daytona" panose="020B0604030500040204" pitchFamily="34" charset="0"/>
              </a:rPr>
              <a:t>Flickor:</a:t>
            </a:r>
            <a:br>
              <a:rPr lang="sv-SE" altLang="sv-SE" sz="1800" dirty="0">
                <a:latin typeface="Daytona" panose="020B0604030500040204" pitchFamily="34" charset="0"/>
              </a:rPr>
            </a:br>
            <a:r>
              <a:rPr lang="sv-SE" altLang="sv-SE" sz="1800" dirty="0">
                <a:latin typeface="Daytona" panose="020B0604030500040204" pitchFamily="34" charset="0"/>
              </a:rPr>
              <a:t>Damjun, F06, F07, F08, F09, F10, F11, F12, F13 och F14</a:t>
            </a:r>
          </a:p>
          <a:p>
            <a:pPr marL="0" indent="0">
              <a:lnSpc>
                <a:spcPct val="110000"/>
              </a:lnSpc>
              <a:buNone/>
            </a:pPr>
            <a:r>
              <a:rPr lang="sv-SE" altLang="sv-SE" sz="1800" b="1" dirty="0">
                <a:latin typeface="Daytona" panose="020B0604030500040204" pitchFamily="34" charset="0"/>
              </a:rPr>
              <a:t>Pojkar:</a:t>
            </a:r>
            <a:br>
              <a:rPr lang="sv-SE" altLang="sv-SE" sz="1800" dirty="0">
                <a:latin typeface="Daytona" panose="020B0604030500040204" pitchFamily="34" charset="0"/>
              </a:rPr>
            </a:br>
            <a:r>
              <a:rPr lang="sv-SE" altLang="sv-SE" sz="1800" dirty="0">
                <a:latin typeface="Daytona" panose="020B0604030500040204" pitchFamily="34" charset="0"/>
              </a:rPr>
              <a:t>Herrlag, P17, P07, P08, P09, P10, P11, P12, P13 och P14</a:t>
            </a:r>
          </a:p>
          <a:p>
            <a:pPr marL="0" indent="0">
              <a:lnSpc>
                <a:spcPct val="110000"/>
              </a:lnSpc>
              <a:buNone/>
            </a:pPr>
            <a:endParaRPr lang="sv-SE" altLang="sv-SE" sz="1800" dirty="0">
              <a:latin typeface="Daytona" panose="020B0604030500040204" pitchFamily="34" charset="0"/>
            </a:endParaRPr>
          </a:p>
          <a:p>
            <a:pPr marL="0" indent="0">
              <a:lnSpc>
                <a:spcPct val="110000"/>
              </a:lnSpc>
              <a:buNone/>
            </a:pPr>
            <a:r>
              <a:rPr lang="sv-SE" altLang="sv-SE" sz="1800" dirty="0">
                <a:latin typeface="Daytona" panose="020B0604030500040204" pitchFamily="34" charset="0"/>
              </a:rPr>
              <a:t>Totalt 20 lag där F/P14 kör i gemensam grupp.</a:t>
            </a:r>
          </a:p>
          <a:p>
            <a:pPr marL="0" indent="0">
              <a:lnSpc>
                <a:spcPct val="110000"/>
              </a:lnSpc>
              <a:buFont typeface="Arial" panose="020B0604020202020204" pitchFamily="34" charset="0"/>
              <a:buNone/>
            </a:pPr>
            <a:endParaRPr lang="sv-SE" altLang="sv-SE" sz="1800" dirty="0">
              <a:latin typeface="Daytona" panose="020B0604030500040204" pitchFamily="34" charset="0"/>
            </a:endParaRPr>
          </a:p>
        </p:txBody>
      </p:sp>
    </p:spTree>
    <p:extLst>
      <p:ext uri="{BB962C8B-B14F-4D97-AF65-F5344CB8AC3E}">
        <p14:creationId xmlns:p14="http://schemas.microsoft.com/office/powerpoint/2010/main" val="1884731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B24ECD6D-EF63-4E16-84F8-79C3A5662D37}"/>
              </a:ext>
            </a:extLst>
          </p:cNvPr>
          <p:cNvSpPr>
            <a:spLocks noGrp="1"/>
          </p:cNvSpPr>
          <p:nvPr>
            <p:ph type="title"/>
          </p:nvPr>
        </p:nvSpPr>
        <p:spPr>
          <a:xfrm>
            <a:off x="333103" y="255588"/>
            <a:ext cx="10515600" cy="824275"/>
          </a:xfrm>
        </p:spPr>
        <p:txBody>
          <a:bodyPr>
            <a:normAutofit fontScale="90000"/>
          </a:bodyPr>
          <a:lstStyle/>
          <a:p>
            <a:pPr eaLnBrk="1" hangingPunct="1"/>
            <a:r>
              <a:rPr lang="sv-SE" altLang="sv-SE" sz="3600" b="1" dirty="0">
                <a:latin typeface="Daytona" panose="020B0604030500040204" pitchFamily="34" charset="0"/>
              </a:rPr>
              <a:t>Avgifter 2021</a:t>
            </a:r>
            <a:br>
              <a:rPr lang="sv-SE" altLang="sv-SE" sz="3600" b="1" dirty="0">
                <a:latin typeface="Daytona" panose="020B0604030500040204" pitchFamily="34" charset="0"/>
              </a:rPr>
            </a:br>
            <a:r>
              <a:rPr lang="sv-SE" altLang="sv-SE" sz="2200" b="1" dirty="0">
                <a:latin typeface="Daytona" panose="020B0604030500040204" pitchFamily="34" charset="0"/>
              </a:rPr>
              <a:t>Medlemsavgift: 200 kr enskild medlem, 300 kr familj</a:t>
            </a:r>
          </a:p>
        </p:txBody>
      </p:sp>
      <p:sp>
        <p:nvSpPr>
          <p:cNvPr id="7" name="Platshållare för innehåll 2">
            <a:extLst>
              <a:ext uri="{FF2B5EF4-FFF2-40B4-BE49-F238E27FC236}">
                <a16:creationId xmlns:a16="http://schemas.microsoft.com/office/drawing/2014/main" id="{0EEA1EC0-8D1F-4CBD-9F40-2ED1C101C093}"/>
              </a:ext>
            </a:extLst>
          </p:cNvPr>
          <p:cNvSpPr>
            <a:spLocks noGrp="1"/>
          </p:cNvSpPr>
          <p:nvPr>
            <p:ph idx="1"/>
          </p:nvPr>
        </p:nvSpPr>
        <p:spPr>
          <a:xfrm>
            <a:off x="333103" y="1148828"/>
            <a:ext cx="10515600" cy="5530646"/>
          </a:xfrm>
        </p:spPr>
        <p:txBody>
          <a:bodyPr rtlCol="0">
            <a:normAutofit/>
          </a:bodyPr>
          <a:lstStyle/>
          <a:p>
            <a:pPr marL="0" indent="0">
              <a:lnSpc>
                <a:spcPct val="120000"/>
              </a:lnSpc>
              <a:buNone/>
              <a:tabLst>
                <a:tab pos="2873375" algn="r"/>
                <a:tab pos="4397375" algn="l"/>
                <a:tab pos="7532688" algn="r"/>
              </a:tabLst>
              <a:defRPr/>
            </a:pPr>
            <a:r>
              <a:rPr lang="sv-SE" sz="2000" b="1" dirty="0">
                <a:latin typeface="Daytona" panose="020B0604030500040204" pitchFamily="34" charset="0"/>
              </a:rPr>
              <a:t>Träningsavgifter för fotboll och innebandy, som tillfaller sektionerna</a:t>
            </a:r>
            <a:br>
              <a:rPr lang="sv-SE" sz="2000" b="1" dirty="0">
                <a:latin typeface="Daytona" panose="020B0604030500040204" pitchFamily="34" charset="0"/>
              </a:rPr>
            </a:br>
            <a:r>
              <a:rPr lang="sv-SE" sz="2000" dirty="0">
                <a:latin typeface="Daytona" panose="020B0604030500040204" pitchFamily="34" charset="0"/>
              </a:rPr>
              <a:t>F/P14 (7 år)	350:-	F/P07 (14 år) 	1 400:-</a:t>
            </a:r>
            <a:br>
              <a:rPr lang="sv-SE" sz="2000" dirty="0">
                <a:latin typeface="Daytona" panose="020B0604030500040204" pitchFamily="34" charset="0"/>
              </a:rPr>
            </a:br>
            <a:r>
              <a:rPr lang="sv-SE" sz="2000" dirty="0">
                <a:latin typeface="Daytona" panose="020B0604030500040204" pitchFamily="34" charset="0"/>
              </a:rPr>
              <a:t>F/P13 (8 år) 	500:-	F/P06 (15 år) 	1 500:-</a:t>
            </a:r>
            <a:br>
              <a:rPr lang="sv-SE" sz="2000" dirty="0">
                <a:latin typeface="Daytona" panose="020B0604030500040204" pitchFamily="34" charset="0"/>
              </a:rPr>
            </a:br>
            <a:r>
              <a:rPr lang="sv-SE" sz="2000" dirty="0">
                <a:latin typeface="Daytona" panose="020B0604030500040204" pitchFamily="34" charset="0"/>
              </a:rPr>
              <a:t>F/P12 (9 år) 	900:-	</a:t>
            </a:r>
            <a:br>
              <a:rPr lang="sv-SE" sz="2000" dirty="0">
                <a:latin typeface="Daytona" panose="020B0604030500040204" pitchFamily="34" charset="0"/>
              </a:rPr>
            </a:br>
            <a:r>
              <a:rPr lang="sv-SE" sz="2000" dirty="0">
                <a:latin typeface="Daytona" panose="020B0604030500040204" pitchFamily="34" charset="0"/>
              </a:rPr>
              <a:t>F/P11 (10 år) 	1 000:-	</a:t>
            </a:r>
            <a:br>
              <a:rPr lang="sv-SE" sz="2000" dirty="0">
                <a:latin typeface="Daytona" panose="020B0604030500040204" pitchFamily="34" charset="0"/>
              </a:rPr>
            </a:br>
            <a:r>
              <a:rPr lang="sv-SE" sz="2000" dirty="0">
                <a:latin typeface="Daytona" panose="020B0604030500040204" pitchFamily="34" charset="0"/>
              </a:rPr>
              <a:t>F/P10 (11 år) 	1 100:-	P17	ej fastställt</a:t>
            </a:r>
            <a:br>
              <a:rPr lang="sv-SE" sz="2000" dirty="0">
                <a:latin typeface="Daytona" panose="020B0604030500040204" pitchFamily="34" charset="0"/>
              </a:rPr>
            </a:br>
            <a:r>
              <a:rPr lang="sv-SE" sz="2000" dirty="0">
                <a:latin typeface="Daytona" panose="020B0604030500040204" pitchFamily="34" charset="0"/>
              </a:rPr>
              <a:t>F/P09 (12 år) 	1 200:-	Damjun	 ej fastställt</a:t>
            </a:r>
            <a:br>
              <a:rPr lang="sv-SE" sz="2000" dirty="0">
                <a:latin typeface="Daytona" panose="020B0604030500040204" pitchFamily="34" charset="0"/>
              </a:rPr>
            </a:br>
            <a:r>
              <a:rPr lang="sv-SE" sz="2000" dirty="0">
                <a:latin typeface="Daytona" panose="020B0604030500040204" pitchFamily="34" charset="0"/>
              </a:rPr>
              <a:t>F/P08 (13 år)	1 300:-	Herrlag	 ej fastställt</a:t>
            </a:r>
            <a:br>
              <a:rPr lang="sv-SE" sz="2000" dirty="0">
                <a:latin typeface="Daytona" panose="020B0604030500040204" pitchFamily="34" charset="0"/>
              </a:rPr>
            </a:br>
            <a:endParaRPr lang="sv-SE" sz="2000" dirty="0">
              <a:latin typeface="Daytona" panose="020B0604030500040204" pitchFamily="34" charset="0"/>
            </a:endParaRPr>
          </a:p>
          <a:p>
            <a:pPr marL="0" indent="0">
              <a:lnSpc>
                <a:spcPct val="120000"/>
              </a:lnSpc>
              <a:buNone/>
              <a:tabLst>
                <a:tab pos="3587750" algn="r"/>
                <a:tab pos="4397375" algn="l"/>
                <a:tab pos="7532688" algn="r"/>
              </a:tabLst>
              <a:defRPr/>
            </a:pPr>
            <a:r>
              <a:rPr lang="sv-SE" sz="2000" b="1" dirty="0">
                <a:latin typeface="Daytona" panose="020B0604030500040204" pitchFamily="34" charset="0"/>
              </a:rPr>
              <a:t>Sektionsavgifter för fotboll och innebandy, från lagkassa till sektionerna</a:t>
            </a:r>
            <a:br>
              <a:rPr lang="sv-SE" sz="2000" b="1" dirty="0">
                <a:latin typeface="Daytona" panose="020B0604030500040204" pitchFamily="34" charset="0"/>
              </a:rPr>
            </a:br>
            <a:r>
              <a:rPr lang="sv-SE" sz="2000" dirty="0">
                <a:latin typeface="Daytona" panose="020B0604030500040204" pitchFamily="34" charset="0"/>
              </a:rPr>
              <a:t>F/P14-13 (7-8 år)	0:-</a:t>
            </a:r>
            <a:br>
              <a:rPr lang="sv-SE" sz="2000" dirty="0">
                <a:latin typeface="Daytona" panose="020B0604030500040204" pitchFamily="34" charset="0"/>
              </a:rPr>
            </a:br>
            <a:r>
              <a:rPr lang="sv-SE" sz="2000" dirty="0">
                <a:latin typeface="Daytona" panose="020B0604030500040204" pitchFamily="34" charset="0"/>
              </a:rPr>
              <a:t>F/P12-10 (9-11 år) 	350:-</a:t>
            </a:r>
            <a:br>
              <a:rPr lang="sv-SE" sz="2000" dirty="0">
                <a:latin typeface="Daytona" panose="020B0604030500040204" pitchFamily="34" charset="0"/>
              </a:rPr>
            </a:br>
            <a:r>
              <a:rPr lang="sv-SE" sz="2000" dirty="0">
                <a:latin typeface="Daytona" panose="020B0604030500040204" pitchFamily="34" charset="0"/>
              </a:rPr>
              <a:t>F/P09-06 (12-15 år)	500:-</a:t>
            </a:r>
          </a:p>
          <a:p>
            <a:pPr marL="0" indent="0">
              <a:lnSpc>
                <a:spcPct val="120000"/>
              </a:lnSpc>
              <a:buNone/>
              <a:tabLst>
                <a:tab pos="3587750" algn="r"/>
                <a:tab pos="4397375" algn="l"/>
                <a:tab pos="7532688" algn="r"/>
              </a:tabLst>
              <a:defRPr/>
            </a:pPr>
            <a:r>
              <a:rPr lang="sv-SE" sz="1600" i="1" dirty="0">
                <a:latin typeface="Daytona" panose="020B0604030500040204" pitchFamily="34" charset="0"/>
              </a:rPr>
              <a:t>Ingen syskonrabatt på träningsavgiften. Äldre lag (över 15 år) ska bära sina egna kostnader.</a:t>
            </a:r>
          </a:p>
        </p:txBody>
      </p:sp>
      <p:pic>
        <p:nvPicPr>
          <p:cNvPr id="8" name="Bildobjekt 7" descr="../../Logor/%20SandåkernsSK_transparentBG.png">
            <a:extLst>
              <a:ext uri="{FF2B5EF4-FFF2-40B4-BE49-F238E27FC236}">
                <a16:creationId xmlns:a16="http://schemas.microsoft.com/office/drawing/2014/main" id="{578931D4-A5DD-47B6-B7BB-0C6DE6B3C31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4638" y="248445"/>
            <a:ext cx="749562" cy="477837"/>
          </a:xfrm>
          <a:prstGeom prst="rect">
            <a:avLst/>
          </a:prstGeom>
          <a:noFill/>
          <a:ln>
            <a:noFill/>
          </a:ln>
        </p:spPr>
      </p:pic>
    </p:spTree>
    <p:extLst>
      <p:ext uri="{BB962C8B-B14F-4D97-AF65-F5344CB8AC3E}">
        <p14:creationId xmlns:p14="http://schemas.microsoft.com/office/powerpoint/2010/main" val="305408336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2458</TotalTime>
  <Words>2781</Words>
  <Application>Microsoft Office PowerPoint</Application>
  <PresentationFormat>Bredbild</PresentationFormat>
  <Paragraphs>258</Paragraphs>
  <Slides>21</Slides>
  <Notes>8</Notes>
  <HiddenSlides>0</HiddenSlides>
  <MMClips>1</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21</vt:i4>
      </vt:variant>
    </vt:vector>
  </HeadingPairs>
  <TitlesOfParts>
    <vt:vector size="29" baseType="lpstr">
      <vt:lpstr>Arial</vt:lpstr>
      <vt:lpstr>Calibri</vt:lpstr>
      <vt:lpstr>Calibri Light</vt:lpstr>
      <vt:lpstr>Daytona</vt:lpstr>
      <vt:lpstr>Roboto</vt:lpstr>
      <vt:lpstr>Symbol</vt:lpstr>
      <vt:lpstr>Wingdings</vt:lpstr>
      <vt:lpstr>Office-tema</vt:lpstr>
      <vt:lpstr>Föräldramöte P09 2021 </vt:lpstr>
      <vt:lpstr>PowerPoint-presentation</vt:lpstr>
      <vt:lpstr>PowerPoint-presentation</vt:lpstr>
      <vt:lpstr>Vision, verksamhetsidé och värdegrund</vt:lpstr>
      <vt:lpstr>Organisation - förening</vt:lpstr>
      <vt:lpstr>Organisation</vt:lpstr>
      <vt:lpstr>Organisation - lag</vt:lpstr>
      <vt:lpstr>Fotbollslag 2021</vt:lpstr>
      <vt:lpstr>Avgifter 2021 Medlemsavgift: 200 kr enskild medlem, 300 kr familj</vt:lpstr>
      <vt:lpstr>Ekonomisk struktur</vt:lpstr>
      <vt:lpstr>Intäkter/kostnader föreningen</vt:lpstr>
      <vt:lpstr>Intäkter/kostnader sektionerna</vt:lpstr>
      <vt:lpstr>Intäkter/kostnader lagen</vt:lpstr>
      <vt:lpstr>PowerPoint-presentation</vt:lpstr>
      <vt:lpstr>Övergångspolicy internt och externt</vt:lpstr>
      <vt:lpstr>Sportadmins medlemsapp</vt:lpstr>
      <vt:lpstr>PowerPoint-presentation</vt:lpstr>
      <vt:lpstr>Lagets aktiviteter</vt:lpstr>
      <vt:lpstr>Roller i laget</vt:lpstr>
      <vt:lpstr>Intäkter/kostnader lagen</vt:lpstr>
      <vt:lpstr> Frågor?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Ekonomi  2020-2021</dc:title>
  <dc:creator>David Persson</dc:creator>
  <cp:lastModifiedBy>Johanna Vilhelmsson (RF-SISU Västerbotten)</cp:lastModifiedBy>
  <cp:revision>25</cp:revision>
  <dcterms:created xsi:type="dcterms:W3CDTF">2020-11-17T08:35:42Z</dcterms:created>
  <dcterms:modified xsi:type="dcterms:W3CDTF">2021-05-07T06:30:21Z</dcterms:modified>
</cp:coreProperties>
</file>